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sldIdLst>
    <p:sldId id="256" r:id="rId2"/>
    <p:sldId id="257" r:id="rId3"/>
    <p:sldId id="258" r:id="rId4"/>
    <p:sldId id="291" r:id="rId5"/>
    <p:sldId id="260" r:id="rId6"/>
    <p:sldId id="263" r:id="rId7"/>
    <p:sldId id="261" r:id="rId8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9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11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23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58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07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26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73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29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22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56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15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97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E9711-D71C-4758-BB01-CCAD2511F56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4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2039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609600"/>
            <a:ext cx="8229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LỰC PHÁT TRIỂN THẨM MỸ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  <a:p>
            <a:pPr algn="ctr"/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MGB C1</a:t>
            </a: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viên:Nguyễn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Nhung</a:t>
            </a:r>
          </a:p>
          <a:p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</a:t>
            </a: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ĐỐ BẠN. TÁC GIẢ- HỒNG NGỌC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1963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88136" y="2570797"/>
            <a:ext cx="90493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 </a:t>
            </a:r>
          </a:p>
          <a:p>
            <a:pPr algn="ctr"/>
            <a:endParaRPr 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Mùa Hè Đến - Bài Hát Vui Nhộn Cho Trẻ Mầm Non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5800" y="3886200"/>
            <a:ext cx="1295400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0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" y="0"/>
            <a:ext cx="1202201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1124" y="2275840"/>
            <a:ext cx="91262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>
                <a:solidFill>
                  <a:srgbClr val="002060"/>
                </a:solidFill>
              </a:rPr>
              <a:t>  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86280" y="3878263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" y="-28575"/>
            <a:ext cx="12192000" cy="6886575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524636" y="2878183"/>
            <a:ext cx="91433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LÀM MẪU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2115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4156" y="2286001"/>
            <a:ext cx="91433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guyễn Ngọc Phương Nhi – Bài Học Từ Những Chiếc Lá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029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8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8915401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1659524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6600" y="1659524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8200" y="4572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ac dong dao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6600" y="2438401"/>
            <a:ext cx="525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</a:t>
            </a:r>
          </a:p>
        </p:txBody>
      </p:sp>
      <p:pic>
        <p:nvPicPr>
          <p:cNvPr id="3" name="DoanTauNhoXiu-V.A-261618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09063" y="37683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26&quot;&gt;&lt;property id=&quot;20148&quot; value=&quot;5&quot;/&gt;&lt;property id=&quot;20300&quot; value=&quot;Slide 2&quot;/&gt;&lt;property id=&quot;20307&quot; value=&quot;257&quot;/&gt;&lt;/object&gt;&lt;object type=&quot;3&quot; unique_id=&quot;10067&quot;&gt;&lt;property id=&quot;20148&quot; value=&quot;5&quot;/&gt;&lt;property id=&quot;20300&quot; value=&quot;Slide 3&quot;/&gt;&lt;property id=&quot;20307&quot; value=&quot;259&quot;/&gt;&lt;/object&gt;&lt;object type=&quot;3&quot; unique_id=&quot;10068&quot;&gt;&lt;property id=&quot;20148&quot; value=&quot;5&quot;/&gt;&lt;property id=&quot;20300&quot; value=&quot;Slide 4&quot;/&gt;&lt;property id=&quot;20307&quot; value=&quot;258&quot;/&gt;&lt;/object&gt;&lt;object type=&quot;3&quot; unique_id=&quot;10099&quot;&gt;&lt;property id=&quot;20148&quot; value=&quot;5&quot;/&gt;&lt;property id=&quot;20300&quot; value=&quot;Slide 6&quot;/&gt;&lt;property id=&quot;20307&quot; value=&quot;260&quot;/&gt;&lt;/object&gt;&lt;object type=&quot;3&quot; unique_id=&quot;10136&quot;&gt;&lt;property id=&quot;20148&quot; value=&quot;5&quot;/&gt;&lt;property id=&quot;20300&quot; value=&quot;Slide 7&quot;/&gt;&lt;property id=&quot;20307&quot; value=&quot;263&quot;/&gt;&lt;/object&gt;&lt;object type=&quot;3&quot; unique_id=&quot;10137&quot;&gt;&lt;property id=&quot;20148&quot; value=&quot;5&quot;/&gt;&lt;property id=&quot;20300&quot; value=&quot;Slide 8&quot;/&gt;&lt;property id=&quot;20307&quot; value=&quot;261&quot;/&gt;&lt;/object&gt;&lt;object type=&quot;3&quot; unique_id=&quot;10174&quot;&gt;&lt;property id=&quot;20148&quot; value=&quot;5&quot;/&gt;&lt;property id=&quot;20300&quot; value=&quot;Slide 10&quot;/&gt;&lt;property id=&quot;20307&quot; value=&quot;265&quot;/&gt;&lt;/object&gt;&lt;object type=&quot;3&quot; unique_id=&quot;10175&quot;&gt;&lt;property id=&quot;20148&quot; value=&quot;5&quot;/&gt;&lt;property id=&quot;20300&quot; value=&quot;Slide 11&quot;/&gt;&lt;property id=&quot;20307&quot; value=&quot;264&quot;/&gt;&lt;/object&gt;&lt;object type=&quot;3&quot; unique_id=&quot;10176&quot;&gt;&lt;property id=&quot;20148&quot; value=&quot;5&quot;/&gt;&lt;property id=&quot;20300&quot; value=&quot;Slide 12&quot;/&gt;&lt;property id=&quot;20307&quot; value=&quot;266&quot;/&gt;&lt;/object&gt;&lt;object type=&quot;3&quot; unique_id=&quot;10177&quot;&gt;&lt;property id=&quot;20148&quot; value=&quot;5&quot;/&gt;&lt;property id=&quot;20300&quot; value=&quot;Slide 13&quot;/&gt;&lt;property id=&quot;20307&quot; value=&quot;267&quot;/&gt;&lt;/object&gt;&lt;object type=&quot;3&quot; unique_id=&quot;10191&quot;&gt;&lt;property id=&quot;20148&quot; value=&quot;5&quot;/&gt;&lt;property id=&quot;20300&quot; value=&quot;Slide 9&quot;/&gt;&lt;property id=&quot;20307&quot; value=&quot;268&quot;/&gt;&lt;/object&gt;&lt;object type=&quot;3&quot; unique_id=&quot;10220&quot;&gt;&lt;property id=&quot;20148&quot; value=&quot;5&quot;/&gt;&lt;property id=&quot;20300&quot; value=&quot;Slide 5&quot;/&gt;&lt;property id=&quot;20307&quot; value=&quot;270&quot;/&gt;&lt;/object&gt;&lt;object type=&quot;3&quot; unique_id=&quot;10221&quot;&gt;&lt;property id=&quot;20148&quot; value=&quot;5&quot;/&gt;&lt;property id=&quot;20300&quot; value=&quot;Slide 14&quot;/&gt;&lt;property id=&quot;20307&quot; value=&quot;26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</TotalTime>
  <Words>77</Words>
  <Application>Microsoft Office PowerPoint</Application>
  <PresentationFormat>Widescreen</PresentationFormat>
  <Paragraphs>26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2013 - 2022 Theme</vt:lpstr>
      <vt:lpstr>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Nguyen Nhung</cp:lastModifiedBy>
  <cp:revision>48</cp:revision>
  <dcterms:created xsi:type="dcterms:W3CDTF">2019-10-19T01:06:00Z</dcterms:created>
  <dcterms:modified xsi:type="dcterms:W3CDTF">2024-04-07T13:53:16Z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1033-12.2.0.13538</vt:lpwstr>
  </property>
  <property fmtid="{D5CDD505-2E9C-101B-9397-08002B2CF9AE}" pid="3" name="ICV">
    <vt:lpwstr>A7483C58423F410FB3FEE89F783C52A5_12</vt:lpwstr>
  </property>
</Properties>
</file>