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DACF"/>
    <a:srgbClr val="FBE7E0"/>
    <a:srgbClr val="FFFBF1"/>
    <a:srgbClr val="FDFFFE"/>
    <a:srgbClr val="F9B4C9"/>
    <a:srgbClr val="FED9E0"/>
    <a:srgbClr val="E74F80"/>
    <a:srgbClr val="858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>
        <p:scale>
          <a:sx n="75" d="100"/>
          <a:sy n="75" d="100"/>
        </p:scale>
        <p:origin x="931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0527" y="894735"/>
            <a:ext cx="8851667" cy="4956934"/>
          </a:xfrm>
          <a:prstGeom prst="rect">
            <a:avLst/>
          </a:prstGeom>
        </p:spPr>
      </p:pic>
      <p:pic>
        <p:nvPicPr>
          <p:cNvPr id="9" name="Picture 8" descr="A logo with hands and a flower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247" y="1006331"/>
            <a:ext cx="698552" cy="70768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53" y="1825610"/>
            <a:ext cx="3991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TRƯỜNG MN GIANG BIÊN</a:t>
            </a: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085258" y="589935"/>
            <a:ext cx="5282329" cy="3739177"/>
            <a:chOff x="2085258" y="589935"/>
            <a:chExt cx="5282329" cy="373917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085258" y="589935"/>
              <a:ext cx="5282329" cy="3739177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1307" y="908189"/>
              <a:ext cx="701101" cy="70719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72408" y="1138562"/>
              <a:ext cx="1615902" cy="47682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172408" y="1207697"/>
              <a:ext cx="243023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TRƯỜNG MN GIANG BIÊN</a:t>
              </a:r>
              <a:endPara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8457" y="1809644"/>
            <a:ext cx="4320914" cy="24386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30552" y="0"/>
            <a:ext cx="12192000" cy="6858000"/>
            <a:chOff x="-30552" y="0"/>
            <a:chExt cx="12192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-30552" y="0"/>
              <a:ext cx="12192000" cy="6858000"/>
              <a:chOff x="0" y="0"/>
              <a:chExt cx="12192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  <p:sp>
            <p:nvSpPr>
              <p:cNvPr id="4" name="Rectangle 3"/>
              <p:cNvSpPr/>
              <p:nvPr/>
            </p:nvSpPr>
            <p:spPr>
              <a:xfrm>
                <a:off x="2871019" y="314632"/>
                <a:ext cx="6921910" cy="884903"/>
              </a:xfrm>
              <a:prstGeom prst="rect">
                <a:avLst/>
              </a:prstGeom>
              <a:solidFill>
                <a:srgbClr val="8587C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2871019" y="314632"/>
              <a:ext cx="6270171" cy="675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 KHÓA BIỂU THÁNG 9 LỚP MGL C1</a:t>
              </a:r>
              <a:endParaRPr 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b="1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Tuần 2: Từ ngày 9/9/2024 đến ngày 14/9/2024</a:t>
              </a:r>
              <a:endParaRPr lang="en-US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26518" y="2139315"/>
              <a:ext cx="1557655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</a:rPr>
                <a:t>Rèn kỹ năng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50158" y="2139315"/>
              <a:ext cx="146812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Rèn kỹ năng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907708" y="2139315"/>
              <a:ext cx="201803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</a:rPr>
                <a:t>Rèn kỹ năng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27458" y="4462780"/>
              <a:ext cx="148082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  <a:sym typeface="+mn-ea"/>
                </a:rPr>
                <a:t>Rèn kỹ năng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80588" y="4458335"/>
              <a:ext cx="159766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  <a:sym typeface="+mn-ea"/>
                </a:rPr>
                <a:t>Rèn kỹ năng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253382" y="4718957"/>
              <a:ext cx="1228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ÔN LUYỆN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253382" y="4442141"/>
              <a:ext cx="1228857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  <a:latin typeface=".VnPresent" panose="020B7200000000000000" pitchFamily="34" charset="0"/>
                </a:rPr>
                <a:t>Saturda</a:t>
              </a:r>
              <a:r>
                <a:rPr lang="en-US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19719" y="2566785"/>
              <a:ext cx="2488066" cy="6451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Rèn trẻ kĩ năng nhận biết kí hiệu vở</a:t>
              </a:r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80821" y="2589914"/>
              <a:ext cx="2102304" cy="6451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Dạy trẻ kĩ năng bê cất ghế đúng cách</a:t>
              </a: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72475" y="2508376"/>
              <a:ext cx="2299806" cy="3371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/>
                <a:t>Rèn kĩ năng rửa tay</a:t>
              </a:r>
              <a:endParaRPr lang="en-US" sz="16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83898" y="4827905"/>
              <a:ext cx="2867660" cy="3371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/>
                <a:t>Dạy trẻ cách lau miệng</a:t>
              </a:r>
              <a:endParaRPr lang="en-US" sz="16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31203" y="4914900"/>
              <a:ext cx="2931549" cy="3683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/>
                <a:t>Dạy trẻ cách rửa mặt</a:t>
              </a:r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519432" y="5088289"/>
              <a:ext cx="3155496" cy="3683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Rèn kỹ năng nhận ký hiệu cốc</a:t>
              </a:r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WPS Presentation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Times New Roman</vt:lpstr>
      <vt:lpstr>.VnPresent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 Vostro 3500</dc:creator>
  <cp:lastModifiedBy>mngiangbienc1 mngiangbienc1</cp:lastModifiedBy>
  <cp:revision>20</cp:revision>
  <dcterms:created xsi:type="dcterms:W3CDTF">2023-09-16T06:58:00Z</dcterms:created>
  <dcterms:modified xsi:type="dcterms:W3CDTF">2024-09-19T06:19:59Z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CC2614928A714DDF84825499600F73EF_12</vt:lpwstr>
  </property>
  <property fmtid="{D5CDD505-2E9C-101B-9397-08002B2CF9AE}" pid="3" name="KSOProductBuildVer">
    <vt:lpwstr>1033-12.2.0.18283</vt:lpwstr>
  </property>
</Properties>
</file>