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306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F62A5-8F4E-4ABD-87C2-23842E83F328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DC3B6-D65F-442B-95CF-2156A1433F4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DC3B6-D65F-442B-95CF-2156A1433F4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wmf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1PTHDP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81200" y="609600"/>
            <a:ext cx="6096000" cy="147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>
              <a:solidFill>
                <a:srgbClr val="0000CC"/>
              </a:solidFill>
            </a:endParaRPr>
          </a:p>
          <a:p>
            <a:pPr algn="ctr"/>
            <a:endParaRPr lang="en-US" b="1" dirty="0">
              <a:solidFill>
                <a:srgbClr val="0000CC"/>
              </a:solidFill>
            </a:endParaRPr>
          </a:p>
          <a:p>
            <a:pPr algn="ctr"/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 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 BIÊN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10714" y="31242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 NHẬN THỨC</a:t>
            </a:r>
            <a:endParaRPr lang="vi-VN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chiều dài hai đối tượng </a:t>
            </a:r>
            <a:endParaRPr lang="en-US" b="1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tuổi: Trẻ 3- 4tuổi </a:t>
            </a:r>
            <a:endParaRPr lang="en-US" b="1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599" y="1905000"/>
            <a:ext cx="936581" cy="97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95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00200" y="1524000"/>
            <a:ext cx="6019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TC: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4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454820" y="74711"/>
            <a:ext cx="234360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vi-V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35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66800" y="762000"/>
            <a:ext cx="7467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Kiến thức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 - 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 nhận biết được đồ vật dài – ngắn.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 - Củng cố màu sắc, số lượng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 2. Kỹ năng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 - Chọn theo yêu cầu của 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 vật dài, ngắn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 -  Nói được các từ dài hơn - ngắn hơn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vi-VN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Thái độ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 - 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GD: Hợp tác, đoàn kết với bạn khi chơi.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icture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Firewrk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762000"/>
            <a:ext cx="144780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Firewrk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7817"/>
            <a:ext cx="144780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Firewrk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08768"/>
            <a:ext cx="144780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5800" y="1367631"/>
            <a:ext cx="79135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</a:rPr>
              <a:t>ỔN ĐỊNH TỔ CHỨC</a:t>
            </a:r>
            <a:endParaRPr lang="en-US" sz="36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 trò chơi : Con thỏ</a:t>
            </a:r>
            <a:endParaRPr lang="en-US" sz="3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 con thỏ - tai dài, tai dài</a:t>
            </a:r>
            <a:endParaRPr lang="en-US" sz="3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con thỏ - ăn cỏ ăn cỏ </a:t>
            </a:r>
            <a:endParaRPr lang="en-US" sz="3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thỏ con thỏ - Uống nước uống nước </a:t>
            </a: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repeatCount="indefinite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repeatCount="indefinite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repeatCount="indefinite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66700" y="1219200"/>
            <a:ext cx="86106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PHÁP, HÌNH THỨC TỔ CHỨC</a:t>
            </a:r>
            <a:endParaRPr lang="en-US" sz="28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i="1" dirty="0">
              <a:solidFill>
                <a:srgbClr val="0000FF"/>
              </a:solidFill>
            </a:endParaRPr>
          </a:p>
          <a:p>
            <a:pPr algn="ctr"/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sự bằng nhau về chiều dài của hai đối tượng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85800" y="1238210"/>
            <a:ext cx="8229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chiều dài 2 đối tượng </a:t>
            </a:r>
            <a:endParaRPr lang="en-US" sz="4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447800" y="838200"/>
            <a:ext cx="0" cy="51816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447800" y="2133600"/>
            <a:ext cx="6172200" cy="1295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447800" y="3429000"/>
            <a:ext cx="4876800" cy="1219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-226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609600" y="1295400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5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củng cố </a:t>
            </a:r>
            <a:endParaRPr lang="en-US" sz="66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76400" y="3406325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 XEM AI NHANH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0655" y="2819400"/>
            <a:ext cx="6934200" cy="121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27782" y="685800"/>
            <a:ext cx="68399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hai cái thước vàng và đỏ, </a:t>
            </a:r>
            <a:endParaRPr lang="en-US" sz="4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cái thước dài hơn </a:t>
            </a:r>
            <a:endParaRPr lang="en-US" sz="4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55" y="4324350"/>
            <a:ext cx="4670425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0613" y="3352800"/>
            <a:ext cx="4648200" cy="1295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95400" y="914400"/>
            <a:ext cx="66399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00FF"/>
                </a:solidFill>
              </a:rPr>
              <a:t>Trong hai cái thước vàng và đỏ </a:t>
            </a:r>
            <a:endParaRPr lang="en-US" sz="4000" dirty="0" smtClean="0">
              <a:solidFill>
                <a:srgbClr val="0000FF"/>
              </a:solidFill>
            </a:endParaRPr>
          </a:p>
          <a:p>
            <a:pPr algn="ctr"/>
            <a:r>
              <a:rPr lang="en-US" sz="4000" dirty="0" smtClean="0">
                <a:solidFill>
                  <a:srgbClr val="0000FF"/>
                </a:solidFill>
              </a:rPr>
              <a:t>Tìm cái thước ngắn hơn </a:t>
            </a:r>
            <a:endParaRPr lang="en-US" sz="4000" dirty="0">
              <a:solidFill>
                <a:srgbClr val="0000FF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13" y="4953000"/>
            <a:ext cx="6962775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888</Words>
  <Application>WPS Presentation</Application>
  <PresentationFormat>On-screen Show (4:3)</PresentationFormat>
  <Paragraphs>45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Techsi.vn</cp:lastModifiedBy>
  <cp:revision>19</cp:revision>
  <dcterms:created xsi:type="dcterms:W3CDTF">2019-10-24T03:41:00Z</dcterms:created>
  <dcterms:modified xsi:type="dcterms:W3CDTF">2024-02-02T09:38:26Z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4529642F010D4A44B4D8D9E8E5F74DAB_12</vt:lpwstr>
  </property>
  <property fmtid="{D5CDD505-2E9C-101B-9397-08002B2CF9AE}" pid="3" name="KSOProductBuildVer">
    <vt:lpwstr>1033-12.2.0.13431</vt:lpwstr>
  </property>
</Properties>
</file>