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3" r:id="rId4"/>
    <p:sldId id="299" r:id="rId5"/>
    <p:sldId id="328" r:id="rId6"/>
    <p:sldId id="326" r:id="rId7"/>
    <p:sldId id="327" r:id="rId8"/>
    <p:sldId id="323" r:id="rId9"/>
    <p:sldId id="329" r:id="rId10"/>
    <p:sldId id="330" r:id="rId11"/>
    <p:sldId id="320" r:id="rId12"/>
    <p:sldId id="318" r:id="rId13"/>
    <p:sldId id="321" r:id="rId14"/>
    <p:sldId id="322" r:id="rId15"/>
    <p:sldId id="324" r:id="rId16"/>
    <p:sldId id="325" r:id="rId17"/>
    <p:sldId id="272" r:id="rId18"/>
    <p:sldId id="293" r:id="rId19"/>
    <p:sldId id="294" r:id="rId20"/>
    <p:sldId id="295" r:id="rId21"/>
    <p:sldId id="296" r:id="rId22"/>
    <p:sldId id="297" r:id="rId23"/>
    <p:sldId id="298" r:id="rId24"/>
    <p:sldId id="28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 showGuides="1">
      <p:cViewPr varScale="1">
        <p:scale>
          <a:sx n="69" d="100"/>
          <a:sy n="69" d="100"/>
        </p:scale>
        <p:origin x="-5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2.png"/><Relationship Id="rId3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3.png"/><Relationship Id="rId3" Type="http://schemas.openxmlformats.org/officeDocument/2006/relationships/image" Target="../media/image19.png"/><Relationship Id="rId2" Type="http://schemas.microsoft.com/office/2007/relationships/media" Target="../media/media5.mp3"/><Relationship Id="rId1" Type="http://schemas.openxmlformats.org/officeDocument/2006/relationships/audio" Target="../media/media5.mp3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3" Type="http://schemas.openxmlformats.org/officeDocument/2006/relationships/image" Target="../media/image19.png"/><Relationship Id="rId2" Type="http://schemas.microsoft.com/office/2007/relationships/media" Target="../media/media6.mp3"/><Relationship Id="rId1" Type="http://schemas.openxmlformats.org/officeDocument/2006/relationships/audio" Target="../media/media6.mp3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925705"/>
            <a:ext cx="9144000" cy="1470025"/>
          </a:xfrm>
        </p:spPr>
        <p:txBody>
          <a:bodyPr>
            <a:normAutofit/>
          </a:bodyPr>
          <a:lstStyle/>
          <a:p>
            <a:r>
              <a:rPr lang="en-US" sz="3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36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95300" y="3470856"/>
            <a:ext cx="8648700" cy="3352800"/>
          </a:xfrm>
        </p:spPr>
        <p:txBody>
          <a:bodyPr>
            <a:normAutofit/>
          </a:bodyPr>
          <a:lstStyle/>
          <a:p>
            <a:pPr algn="l"/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	: Phương tiện giao thông</a:t>
            </a:r>
            <a:endParaRPr lang="en-US" sz="2800" b="1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		: Tìm hiểu 1 số PTGT đường thủy</a:t>
            </a:r>
            <a:endParaRPr lang="en-US" sz="2800" b="1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	: 3 – 4 tuổi</a:t>
            </a:r>
            <a:endParaRPr lang="en-US" sz="2800" b="1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b="1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5"/>
          <p:cNvSpPr txBox="1"/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GD-ĐT QUẬN LONG BIÊN</a:t>
            </a:r>
            <a:endParaRPr lang="en-US" sz="32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05" y="20320"/>
            <a:ext cx="9149715" cy="6861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75" y="30480"/>
            <a:ext cx="9028430" cy="6771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" y="25400"/>
            <a:ext cx="9076055" cy="680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1460" cy="6856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07805" cy="6830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97645" cy="6823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206"/>
            <a:ext cx="9144000" cy="652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2743200"/>
            <a:ext cx="6705600" cy="2133600"/>
          </a:xfrm>
          <a:scene3d>
            <a:camera prst="isometricOffAxis1Right"/>
            <a:lightRig rig="threePt" dir="t"/>
          </a:scene3d>
        </p:spPr>
        <p:txBody>
          <a:bodyPr>
            <a:noAutofit/>
          </a:bodyPr>
          <a:lstStyle/>
          <a:p>
            <a:r>
              <a:rPr lang="en-US" sz="7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 1 “Tàu về ga”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  “Tai ai tinh”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/>
          <p:cNvSpPr txBox="1"/>
          <p:nvPr/>
        </p:nvSpPr>
        <p:spPr>
          <a:xfrm>
            <a:off x="456406" y="2590800"/>
            <a:ext cx="82296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Cô cho cả lớp nghe âm thanh của các PTGT và trẻ phải đoán được âm thanh đó là của PTGT nào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eng-chuong-xe-dap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772400" y="5715000"/>
            <a:ext cx="609600" cy="6096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74" y="714260"/>
            <a:ext cx="6372626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eng-may-bay-ha-canh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00" y="6324600"/>
            <a:ext cx="609600" cy="609600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3"/>
            <a:ext cx="9144000" cy="608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" y="0"/>
            <a:ext cx="9152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0"/>
            <a:ext cx="8915400" cy="2590800"/>
          </a:xfrm>
        </p:spPr>
        <p:txBody>
          <a:bodyPr>
            <a:prstTxWarp prst="textDoubleWave1">
              <a:avLst>
                <a:gd name="adj1" fmla="val 6250"/>
                <a:gd name="adj2" fmla="val 300"/>
              </a:avLst>
            </a:prstTxWarp>
            <a:normAutofit/>
          </a:bodyPr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hát bài </a:t>
            </a:r>
            <a:b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“em đi chơi thuyền”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 Đi Chơi Thuyền - Bài hát vui nhộn cho trẻ mầm n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5786755"/>
            <a:ext cx="675640" cy="699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eng-coi-oto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153400" y="5943600"/>
            <a:ext cx="609600" cy="6096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1" y="533400"/>
            <a:ext cx="9163281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eng-coi-xe-may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153400" y="5867400"/>
            <a:ext cx="609600" cy="6096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734"/>
            <a:ext cx="9144000" cy="653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eng-coi-tau-hoa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153400" y="6019800"/>
            <a:ext cx="609600" cy="6096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" y="0"/>
            <a:ext cx="9141178" cy="514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89" y="685800"/>
            <a:ext cx="921173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2895600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PHÁP, HÌNH THỨC TỔ CHỨC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39555" cy="6854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304800"/>
            <a:ext cx="8562340" cy="64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46845" cy="6785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675" y="144780"/>
            <a:ext cx="8950325" cy="671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76200"/>
            <a:ext cx="8961120" cy="6720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23495"/>
            <a:ext cx="9179560" cy="688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</Words>
  <Application>WPS Presentation</Application>
  <PresentationFormat>On-screen Show (4:3)</PresentationFormat>
  <Paragraphs>20</Paragraphs>
  <Slides>23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Office Theme</vt:lpstr>
      <vt:lpstr>LĨNH VỰC PHÁT TRIỂN NGÔN NGỮ</vt:lpstr>
      <vt:lpstr>Cô và trẻ hát bài  “em đi chơi thuyền”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TC 1 “Tàu về ga”</vt:lpstr>
      <vt:lpstr>TC  “Tai ai tinh”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</dc:title>
  <dc:creator>Windows User</dc:creator>
  <cp:lastModifiedBy>Techsi.vn</cp:lastModifiedBy>
  <cp:revision>31</cp:revision>
  <dcterms:created xsi:type="dcterms:W3CDTF">2021-03-07T13:50:00Z</dcterms:created>
  <dcterms:modified xsi:type="dcterms:W3CDTF">2024-03-14T02:12:54Z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E727B7C4ACE34DB4B9C2DDAA93CFAB25_12</vt:lpwstr>
  </property>
  <property fmtid="{D5CDD505-2E9C-101B-9397-08002B2CF9AE}" pid="3" name="KSOProductBuildVer">
    <vt:lpwstr>1033-12.2.0.13489</vt:lpwstr>
  </property>
</Properties>
</file>