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76" r:id="rId6"/>
    <p:sldId id="265" r:id="rId7"/>
    <p:sldId id="261" r:id="rId8"/>
    <p:sldId id="266" r:id="rId9"/>
    <p:sldId id="263" r:id="rId10"/>
    <p:sldId id="264" r:id="rId11"/>
    <p:sldId id="260" r:id="rId12"/>
    <p:sldId id="267" r:id="rId13"/>
    <p:sldId id="268" r:id="rId14"/>
    <p:sldId id="274" r:id="rId15"/>
    <p:sldId id="271" r:id="rId16"/>
    <p:sldId id="275" r:id="rId17"/>
    <p:sldId id="272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4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0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2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8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1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09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6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52C70-5932-461A-8E03-CA945D4566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6ACD9-9097-4317-8D43-DBF9AD3D4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2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7628"/>
            <a:ext cx="9144000" cy="895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4173" y="1889098"/>
            <a:ext cx="69762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 algn="ctr"/>
            <a:endParaRPr lang="en-US" sz="3600" b="1" dirty="0" smtClean="0">
              <a:solidFill>
                <a:srgbClr val="C00000"/>
              </a:solidFill>
            </a:endParaRPr>
          </a:p>
          <a:p>
            <a:pPr lvl="0"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 TRẺ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KĨ NĂNG THOÁT HIỂM KHI BỊ BỎ QUÊN TRÊN XE Ô TÔ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MGB C2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17" y="1389993"/>
            <a:ext cx="659844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960CB9-7E2B-472C-8D26-246557254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25" y="2265453"/>
            <a:ext cx="908426" cy="12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46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54864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BẤM ĐÈN NHÁY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44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152400"/>
            <a:ext cx="915488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3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7564" y="22098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TC: CÙNG NHAU THI TÀI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33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143000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24817"/>
            <a:ext cx="2362200" cy="189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28" y="2110962"/>
            <a:ext cx="3123772" cy="189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421419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0764" y="421419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143000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24817"/>
            <a:ext cx="2362200" cy="189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28" y="2110962"/>
            <a:ext cx="3123772" cy="189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4214198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0764" y="421419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9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914400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72" y="2008651"/>
            <a:ext cx="2750127" cy="218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4" y="1988899"/>
            <a:ext cx="2881746" cy="229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1" y="44958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6854" y="4495800"/>
            <a:ext cx="181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thét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914400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72" y="2008651"/>
            <a:ext cx="2750127" cy="218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4" y="1988899"/>
            <a:ext cx="2881746" cy="229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1" y="44958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6854" y="4495800"/>
            <a:ext cx="181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thét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3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12192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9" y="2286000"/>
            <a:ext cx="2381251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1834"/>
            <a:ext cx="2895600" cy="169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42672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4267200"/>
            <a:ext cx="182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12192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9" y="2286000"/>
            <a:ext cx="2381251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1834"/>
            <a:ext cx="2895600" cy="169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42672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4267200"/>
            <a:ext cx="182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593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436" y="1751170"/>
            <a:ext cx="904938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7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indent="0" algn="ctr"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mTapLaiOTo-NguyenNhatMinh-708498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16764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72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905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9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6" y="228600"/>
            <a:ext cx="882553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59436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NGỦ QUÊN TRÊN XE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89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10886"/>
            <a:ext cx="9067800" cy="593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5964" y="6032212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8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52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926"/>
            <a:ext cx="4724400" cy="555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8674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 VỖ VÀO CỬA BÊN CẠNH XE MÀ LÊN CỬA KÍNH TRƯỚC CÓ VÔ LĂNG</a:t>
            </a:r>
            <a:endPara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" y="6926"/>
            <a:ext cx="3785435" cy="555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467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59618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8763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0145" y="60960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ẤN MỞ CỬA CÁNH XE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11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268</Words>
  <Application>Microsoft Office PowerPoint</Application>
  <PresentationFormat>On-screen Show (4:3)</PresentationFormat>
  <Paragraphs>37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9</cp:revision>
  <dcterms:created xsi:type="dcterms:W3CDTF">2023-03-29T01:02:08Z</dcterms:created>
  <dcterms:modified xsi:type="dcterms:W3CDTF">2023-03-29T02:24:31Z</dcterms:modified>
</cp:coreProperties>
</file>