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3" r:id="rId5"/>
    <p:sldId id="261" r:id="rId6"/>
    <p:sldId id="264" r:id="rId7"/>
    <p:sldId id="272" r:id="rId8"/>
    <p:sldId id="265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87C0-810E-4BAB-8CCC-B3DAB640B7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12C2-6A22-4FEB-89B0-7F5F8D62D8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4.mp3"/><Relationship Id="rId5" Type="http://schemas.openxmlformats.org/officeDocument/2006/relationships/audio" Target="../media/media4.mp3"/><Relationship Id="rId4" Type="http://schemas.openxmlformats.org/officeDocument/2006/relationships/image" Target="../media/image14.png"/><Relationship Id="rId3" Type="http://schemas.openxmlformats.org/officeDocument/2006/relationships/image" Target="../media/image2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8229600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LỰC PHÁT TRIỂN THẨM MỸ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               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MGB C2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Nguyễn Thị Lan Hương -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c dong dao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4384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</a:t>
            </a:r>
            <a:endParaRPr lang="en-US" sz="8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585063" y="37683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ĐỐ BẠN. TÁC GIẢ- HỒNG NGỌC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35" y="2570797"/>
            <a:ext cx="9049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 </a:t>
            </a:r>
            <a:endParaRPr lang="en-US" sz="72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buNone/>
            </a:pP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oToiDiLamMuaVoi-VA-4763900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657600" y="388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24" y="2275840"/>
            <a:ext cx="9126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– Đàm thoại</a:t>
            </a:r>
            <a:endParaRPr lang="en-US" sz="4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smtClean="0">
                <a:solidFill>
                  <a:srgbClr val="002060"/>
                </a:solidFill>
              </a:rPr>
              <a:t>    </a:t>
            </a:r>
            <a:endParaRPr lang="en-US" sz="4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"/>
            <a:ext cx="4267201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2672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1"/>
            <a:ext cx="4267200" cy="3394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0"/>
            <a:ext cx="4267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ải xuống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32155" y="-635"/>
            <a:ext cx="9784080" cy="7063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280" y="3878263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635" y="-28575"/>
            <a:ext cx="9153525" cy="6886575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635" y="2878183"/>
            <a:ext cx="91433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VẼ MẪU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65952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65952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572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 phẩm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WPS Presentation</Application>
  <PresentationFormat>On-screen Show (4:3)</PresentationFormat>
  <Paragraphs>35</Paragraphs>
  <Slides>10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Techsi.vn</dc:creator>
  <cp:lastModifiedBy>Techsi.vn</cp:lastModifiedBy>
  <cp:revision>5</cp:revision>
  <dcterms:created xsi:type="dcterms:W3CDTF">2024-03-25T08:51:00Z</dcterms:created>
  <dcterms:modified xsi:type="dcterms:W3CDTF">2024-04-08T00:59:42Z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154E846A34C744ADA983398A3061D6B3_12</vt:lpwstr>
  </property>
  <property fmtid="{D5CDD505-2E9C-101B-9397-08002B2CF9AE}" pid="3" name="KSOProductBuildVer">
    <vt:lpwstr>1033-12.2.0.13538</vt:lpwstr>
  </property>
</Properties>
</file>