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BDA0-340D-438D-8905-545C2819C7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7F89-A12A-4F36-BEDC-E2635FF1CA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09800"/>
            <a:ext cx="8686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ĐỀ TÀI: QUÊ HƯƠNG CỦA BÉ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28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7432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Chung </a:t>
            </a:r>
            <a:r>
              <a:rPr lang="en-US" sz="4000" b="1" dirty="0" err="1" smtClean="0">
                <a:solidFill>
                  <a:srgbClr val="FF0000"/>
                </a:solidFill>
              </a:rPr>
              <a:t>tay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vệ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môi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trường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4989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410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SẠCH CỎ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90297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638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CON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2" y="152400"/>
            <a:ext cx="9083092" cy="470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" y="0"/>
            <a:ext cx="912499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2" y="0"/>
            <a:ext cx="9108832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743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6" y="0"/>
            <a:ext cx="9192126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410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8" y="152400"/>
            <a:ext cx="909201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019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" y="76200"/>
            <a:ext cx="904460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0" y="0"/>
            <a:ext cx="912279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1974"/>
            <a:ext cx="8991600" cy="60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248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 Y TẾ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96" y="0"/>
            <a:ext cx="919369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3855"/>
            <a:ext cx="9033164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71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VIÊN PHƯỜNG GIANG BIÊN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WPS Presentation</Application>
  <PresentationFormat>On-screen Show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2021-04-27T08:54:00Z</dcterms:created>
  <dcterms:modified xsi:type="dcterms:W3CDTF">2024-05-07T09:17:21Z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350EF6EACA2F4464A4B02682FB173131_12</vt:lpwstr>
  </property>
  <property fmtid="{D5CDD505-2E9C-101B-9397-08002B2CF9AE}" pid="3" name="KSOProductBuildVer">
    <vt:lpwstr>1033-12.2.0.16731</vt:lpwstr>
  </property>
</Properties>
</file>