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818" y="2477869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938" y="3124200"/>
            <a:ext cx="63959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622" y="5115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489" y="152400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BIEN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02" y="1113433"/>
            <a:ext cx="1075658" cy="1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736"/>
            <a:ext cx="9144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71" y="2286000"/>
            <a:ext cx="7817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0"/>
            <a:ext cx="90623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337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" y="0"/>
            <a:ext cx="91523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662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447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6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</Words>
  <Application>Microsoft Office PowerPoint</Application>
  <PresentationFormat>On-screen Show (4:3)</PresentationFormat>
  <Paragraphs>12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8</cp:revision>
  <dcterms:created xsi:type="dcterms:W3CDTF">2019-09-29T14:02:51Z</dcterms:created>
  <dcterms:modified xsi:type="dcterms:W3CDTF">2023-10-10T05:04:39Z</dcterms:modified>
</cp:coreProperties>
</file>