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5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6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6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60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49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1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3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3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4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1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DCC8E-9E26-4FF0-8FF1-1BA1BCD77A56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3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7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9800" y="762000"/>
            <a:ext cx="43236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Ubnd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82" y="1469886"/>
            <a:ext cx="871656" cy="9204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22336" y="2967335"/>
            <a:ext cx="369934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- 4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83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Mùa xuân đến rồi (Hình minh họa theo lời bài hát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4069" y="4876800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7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2890" y="2362200"/>
            <a:ext cx="365196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Mùa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hè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đến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Mua-He-Den-Hop-C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62720" y="41165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8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5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7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79122" y="2967335"/>
            <a:ext cx="4185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sát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mẫu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85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Tranh Vân Tay Ome added a new photo —... - Tranh Vân Tay 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Cô dạy bé tập vẽ mư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68262"/>
            <a:ext cx="9109364" cy="678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88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ranh vẽ mầm non chủ đề mùa mưa | Trường Mầm Non Hạnh Phú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64366"/>
            <a:ext cx="9060873" cy="694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4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-6927"/>
            <a:ext cx="9148124" cy="68649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67039" y="2967335"/>
            <a:ext cx="5409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HỎI Ý TƯỞNG TRẺ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003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3a090a0e0c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283036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7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68889" y="2967335"/>
            <a:ext cx="4006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Trẻ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thực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hiện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736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2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12308" y="2967335"/>
            <a:ext cx="5719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Nhận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xét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sản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phẩm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352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45</Words>
  <Application>Microsoft Office PowerPoint</Application>
  <PresentationFormat>On-screen Show (4:3)</PresentationFormat>
  <Paragraphs>13</Paragraphs>
  <Slides>8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2024-02-29T02:42:38Z</dcterms:created>
  <dcterms:modified xsi:type="dcterms:W3CDTF">2024-04-09T09:52:43Z</dcterms:modified>
</cp:coreProperties>
</file>