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9" r:id="rId4"/>
    <p:sldId id="260" r:id="rId5"/>
    <p:sldId id="266" r:id="rId6"/>
    <p:sldId id="267" r:id="rId7"/>
    <p:sldId id="268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500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11DF97-3EFB-89D3-B47B-5F5F50F80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C2F343-992C-B50A-37B5-D0E7AC6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894DC6-EA91-B9F5-DB09-6D19A45C1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E12A-B0D5-4DBB-9BBD-7BE68C1206AA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242F89-A497-6F3A-9AFA-FE479B59F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6CB22E-D9F7-E86E-DE1C-8C6EC4F2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FDE-BE47-426F-9B79-4F0B346B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3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BB22B8-343A-8593-58A1-8403D4E35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B47808A-F5E8-C744-4989-F8E7C3414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F41852-18AD-9C7A-4F24-F4D7B9344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E12A-B0D5-4DBB-9BBD-7BE68C1206AA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BFB29A-B12B-C53E-354C-C363FA655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807D02-6C54-0B35-A9E5-DF467E541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FDE-BE47-426F-9B79-4F0B346B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19A4639-A27D-2F43-925D-E5E9F6B3C8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0F65686-2F15-3A26-3819-8DFFF58B6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1D4493-6A5E-AA7A-C20E-B08DC45DF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E12A-B0D5-4DBB-9BBD-7BE68C1206AA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4AAB96-B419-1757-C40F-C61E18B63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11EB8D-264A-C7C9-C066-04AB1978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FDE-BE47-426F-9B79-4F0B346B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4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AA4372-FA21-922F-8265-E79DA66DB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7DC88D-5B38-EC56-5D80-DA4D42FD2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C9652A-95AA-CFC8-FB0F-51985747E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E12A-B0D5-4DBB-9BBD-7BE68C1206AA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476DAB-BD80-FA2A-3EA5-B1313F28C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3D689F-9F32-B6E6-D570-CC3AE9617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FDE-BE47-426F-9B79-4F0B346B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7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2CAB87-7485-BFDD-6726-CBEBB85A1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23C98C-8DE4-3F5E-0F06-1BECFD22B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96C719-9058-8464-491B-6F5F4AF46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E12A-B0D5-4DBB-9BBD-7BE68C1206AA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2B2305-87E7-8484-55BE-0A1FA99B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3315CC-E648-7FEE-0149-8A70637F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FDE-BE47-426F-9B79-4F0B346B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E5F935-18E8-21F3-ABDA-4CA06F96F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CD5C6B-CFF7-A5E9-66E2-0CAF6E6B6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A1BC22-CCFB-E90B-057C-84DD1211A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7B909E-CA5E-F13B-1F0E-3753ECAD6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E12A-B0D5-4DBB-9BBD-7BE68C1206AA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43861F-3FF9-116F-4CD4-84421041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C426C0-05FC-6B65-2FA3-937C3E5B6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FDE-BE47-426F-9B79-4F0B346B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9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DFDA1B-1084-FF69-A1DD-92B0A7B57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D0E106-8F14-A9FC-8C8D-607306A4D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5A59B6-EECE-744F-A5B1-7A5633C68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5740CEE-EA71-2A6B-1FD2-85112F52F7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748C8F6-7B0F-E04B-F190-3C7AB9373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78ECD6-95F0-7571-469D-DE9094EC4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E12A-B0D5-4DBB-9BBD-7BE68C1206AA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02B629D-E5DC-E9C3-A49C-810DA8AB4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8155D1E-90C6-FE01-D5C1-CD57501CE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FDE-BE47-426F-9B79-4F0B346B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3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F878BC-A658-33AA-A3F7-568CA0AA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CA8A45D-F79A-EBFA-011C-AC57158D3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E12A-B0D5-4DBB-9BBD-7BE68C1206AA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D79F1E-7E2B-18DC-5612-18A83EB1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3D7B05-F31D-F0C6-8F59-1FF2B316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FDE-BE47-426F-9B79-4F0B346B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5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B0E0787-21DE-61E9-B0B4-20CE29CB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E12A-B0D5-4DBB-9BBD-7BE68C1206AA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245755B-C0EF-F846-11C3-2588C53E7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7AD7AC9-9EF4-99B5-9689-1B416B72F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FDE-BE47-426F-9B79-4F0B346B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4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4ECD4D-5AA4-AC3A-9A9D-E1EF54AF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3C44B4-CB14-8869-1978-017C31B50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FAA0EC2-5BD9-00F4-B38A-357BDF338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37CA1F-806E-2D1B-1B04-6E365A0B8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E12A-B0D5-4DBB-9BBD-7BE68C1206AA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09E7CB-D597-E3AE-63D9-B64DCEA9D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2FA66E-C702-484E-0ACD-8E5712C81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FDE-BE47-426F-9B79-4F0B346B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5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9D3258-80EA-A0C3-53C3-2C499D0BD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71632C7-8F7A-07FA-4728-34E94641A2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E3EEABE-B4DE-537E-3A92-92C8B4268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229AF3-FE22-38B7-9503-EB5F01EBF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E12A-B0D5-4DBB-9BBD-7BE68C1206AA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3D2C70-5C85-535F-5D3F-93A62DE8E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4C1251-FE49-2F70-43B1-CCA4BE6C6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FDE-BE47-426F-9B79-4F0B346B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0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864CFE4-05E6-EEB6-631B-1B7752DA8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4781A78-19D4-1A58-1237-437C35912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CC4920-ED4D-4307-E8C8-7D8EA099F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E12A-B0D5-4DBB-9BBD-7BE68C1206AA}" type="datetimeFigureOut">
              <a:rPr lang="en-US" smtClean="0"/>
              <a:t>13/4/2024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4EA13B-BDA3-19CD-A6FA-5CF0F0A86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DB5C64-09B9-DCD3-94E2-8D8D384764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5FDE-BE47-426F-9B79-4F0B346B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3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60D31C-E955-E04F-FC38-0E94103A5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745"/>
            <a:ext cx="12192000" cy="6949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F7F18A-BEBF-585E-3925-2EA95C290A2C}"/>
              </a:ext>
            </a:extLst>
          </p:cNvPr>
          <p:cNvSpPr txBox="1"/>
          <p:nvPr/>
        </p:nvSpPr>
        <p:spPr>
          <a:xfrm>
            <a:off x="3221502" y="154745"/>
            <a:ext cx="5964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6239057-F4E1-7334-E22A-CAE9BFB51CA6}"/>
              </a:ext>
            </a:extLst>
          </p:cNvPr>
          <p:cNvSpPr txBox="1"/>
          <p:nvPr/>
        </p:nvSpPr>
        <p:spPr>
          <a:xfrm>
            <a:off x="2527540" y="2954216"/>
            <a:ext cx="8651631" cy="1350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D40D60-2A6A-E5EF-5444-8C6E53CBF1D3}"/>
              </a:ext>
            </a:extLst>
          </p:cNvPr>
          <p:cNvSpPr txBox="1"/>
          <p:nvPr/>
        </p:nvSpPr>
        <p:spPr>
          <a:xfrm>
            <a:off x="2820572" y="3835121"/>
            <a:ext cx="6766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NGHIỆM: CẦU VỒNG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67FC858-DE5B-A3EA-0B5C-A816BC3EF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15317" y="4847280"/>
            <a:ext cx="1905852" cy="1855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206" y="1831810"/>
            <a:ext cx="871656" cy="9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0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03EBC8-BB78-B885-6796-8B6BF9F2B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3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67B1E24-7BB4-8688-BA0F-118C0A089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7" y="0"/>
            <a:ext cx="12192000" cy="51347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CC68DD-3486-FF87-5686-646500D66D71}"/>
              </a:ext>
            </a:extLst>
          </p:cNvPr>
          <p:cNvSpPr txBox="1"/>
          <p:nvPr/>
        </p:nvSpPr>
        <p:spPr>
          <a:xfrm>
            <a:off x="3502856" y="5387927"/>
            <a:ext cx="6738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Đố</a:t>
            </a:r>
            <a:r>
              <a:rPr lang="en-US" sz="3600" dirty="0"/>
              <a:t> </a:t>
            </a:r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?</a:t>
            </a:r>
          </a:p>
          <a:p>
            <a:r>
              <a:rPr lang="en-US" sz="3600" dirty="0" err="1"/>
              <a:t>Cầu</a:t>
            </a:r>
            <a:r>
              <a:rPr lang="en-US" sz="3600" dirty="0"/>
              <a:t> </a:t>
            </a:r>
            <a:r>
              <a:rPr lang="en-US" sz="3600" dirty="0" err="1"/>
              <a:t>vồng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màu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461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E06EAE1-22F5-1FC7-27AC-2E6859CD3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4" y="98474"/>
            <a:ext cx="12093526" cy="51206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332F7D-0477-A0C7-8B00-5DB9026EA80A}"/>
              </a:ext>
            </a:extLst>
          </p:cNvPr>
          <p:cNvSpPr txBox="1"/>
          <p:nvPr/>
        </p:nvSpPr>
        <p:spPr>
          <a:xfrm>
            <a:off x="3010486" y="5430129"/>
            <a:ext cx="6766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Cầu vồng xuất hiện khi nào ?</a:t>
            </a:r>
          </a:p>
          <a:p>
            <a:r>
              <a:rPr lang="en-US" sz="3200"/>
              <a:t>Cầu vồng ó tác dụng gì?</a:t>
            </a:r>
          </a:p>
        </p:txBody>
      </p:sp>
    </p:spTree>
    <p:extLst>
      <p:ext uri="{BB962C8B-B14F-4D97-AF65-F5344CB8AC3E}">
        <p14:creationId xmlns:p14="http://schemas.microsoft.com/office/powerpoint/2010/main" val="984601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956" y="0"/>
            <a:ext cx="10581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THÍ NGHIỆM: CỐC NƯỚC CẦU VỒNG</a:t>
            </a:r>
          </a:p>
        </p:txBody>
      </p:sp>
      <p:sp>
        <p:nvSpPr>
          <p:cNvPr id="3" name="AutoShape 2" descr="Đường Mía Thượng Hạng Biên Hoà 1kg | Kho hàng tiêu dù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81124"/>
            <a:ext cx="3751328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3408675"/>
            <a:ext cx="5153025" cy="342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7" b="27273"/>
          <a:stretch/>
        </p:blipFill>
        <p:spPr bwMode="auto">
          <a:xfrm>
            <a:off x="6305550" y="932855"/>
            <a:ext cx="52387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77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600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005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F149CFE-4D36-A792-1986-8C07CF8C5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61925"/>
            <a:ext cx="11753850" cy="50009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70B157-C52D-1C83-15D7-D2499EF5DD1F}"/>
              </a:ext>
            </a:extLst>
          </p:cNvPr>
          <p:cNvSpPr txBox="1"/>
          <p:nvPr/>
        </p:nvSpPr>
        <p:spPr>
          <a:xfrm>
            <a:off x="3488788" y="5641145"/>
            <a:ext cx="6541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Bé tô màu cầu vồng</a:t>
            </a:r>
          </a:p>
        </p:txBody>
      </p:sp>
    </p:spTree>
    <p:extLst>
      <p:ext uri="{BB962C8B-B14F-4D97-AF65-F5344CB8AC3E}">
        <p14:creationId xmlns:p14="http://schemas.microsoft.com/office/powerpoint/2010/main" val="1438157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64</Words>
  <Application>Microsoft Office PowerPoint</Application>
  <PresentationFormat>Custom</PresentationFormat>
  <Paragraphs>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4</cp:revision>
  <dcterms:created xsi:type="dcterms:W3CDTF">2023-04-14T13:39:36Z</dcterms:created>
  <dcterms:modified xsi:type="dcterms:W3CDTF">2024-04-13T03:09:31Z</dcterms:modified>
</cp:coreProperties>
</file>