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-89517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43772" y="416688"/>
            <a:ext cx="123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69318" y="416688"/>
            <a:ext cx="1148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71619" y="416688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15014" y="2493422"/>
            <a:ext cx="1404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66209" y="2493422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64202" y="2493422"/>
            <a:ext cx="1301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9/2024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23661"/>
              </p:ext>
            </p:extLst>
          </p:nvPr>
        </p:nvGraphicFramePr>
        <p:xfrm>
          <a:off x="2151674" y="1172936"/>
          <a:ext cx="1699260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Dạy trẻ kĩ năng lau mặt </a:t>
                      </a:r>
                    </a:p>
                    <a:p>
                      <a:pPr algn="ctr"/>
                      <a:endParaRPr lang="en-US" sz="105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84008"/>
              </p:ext>
            </p:extLst>
          </p:nvPr>
        </p:nvGraphicFramePr>
        <p:xfrm>
          <a:off x="4450727" y="1176238"/>
          <a:ext cx="1699260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kĩ năng lau mặt </a:t>
                      </a:r>
                    </a:p>
                    <a:p>
                      <a:pPr algn="ctr"/>
                      <a:endParaRPr lang="en-US" sz="105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60670"/>
              </p:ext>
            </p:extLst>
          </p:nvPr>
        </p:nvGraphicFramePr>
        <p:xfrm>
          <a:off x="6669405" y="916453"/>
          <a:ext cx="169926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171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kĩ năng nhận biết kí hiệu vở </a:t>
                      </a:r>
                    </a:p>
                    <a:p>
                      <a:pPr algn="ctr"/>
                      <a:endParaRPr lang="en-US" sz="1050" b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 trẻ kĩ năng bê cất ghế đúng cách </a:t>
            </a:r>
            <a:endParaRPr lang="vi-VN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 trẻ nhận biết các tổ, phân bàn chia ăn </a:t>
            </a:r>
            <a:endParaRPr lang="vi-VN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 trẻ kĩ năng xếp hàng </a:t>
            </a:r>
            <a:endParaRPr lang="vi-VN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69</cp:revision>
  <dcterms:created xsi:type="dcterms:W3CDTF">2021-08-10T09:52:00Z</dcterms:created>
  <dcterms:modified xsi:type="dcterms:W3CDTF">2024-09-12T16:55:27Z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