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 hội trăng rằm 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DH: Rước đèn dưới trăng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 hát: Chiếc đèn ông sao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xác định phía trước phía sau của bản thân 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385308" y="720156"/>
            <a:ext cx="116387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 kiễng gót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“Cáo và thỏ”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 định phía trên, phía dưới của bản thân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màu đèn ông sao 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101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70</cp:revision>
  <dcterms:created xsi:type="dcterms:W3CDTF">2021-08-10T09:52:00Z</dcterms:created>
  <dcterms:modified xsi:type="dcterms:W3CDTF">2024-09-12T17:06:05Z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