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hiểu về cơ thể của bé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Cái mũi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 hát: 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 bàn tay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 Đi kiễng gót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 Chuyền bóng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347999" y="634266"/>
            <a:ext cx="1163871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 kiễng gót</a:t>
            </a:r>
            <a:r>
              <a:rPr lang="en-US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vi-VN" sz="1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tục 3m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“Lộn cầu vồng”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biệt tay trái, tay phải của bản thân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nét, tô màu bạn gái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105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71</cp:revision>
  <dcterms:created xsi:type="dcterms:W3CDTF">2021-08-10T09:52:00Z</dcterms:created>
  <dcterms:modified xsi:type="dcterms:W3CDTF">2024-09-26T13:25:08Z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