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 chuyện về người thân trong gia đình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LQVH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Thơ: 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 mắt của em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màu bạn trai bạn gái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255629" y="635237"/>
            <a:ext cx="152332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 :Đi thay đổi tốc độ theo hiệu lệnh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 Cắm cờ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 biết, phân biệt phía trước, phía sau của bản thân trẻ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algn="ctr"/>
            <a:r>
              <a:rPr lang="vi-VN" sz="1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1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 trang phục bạn trai, bạn gái.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100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72</cp:revision>
  <dcterms:created xsi:type="dcterms:W3CDTF">2021-08-10T09:52:00Z</dcterms:created>
  <dcterms:modified xsi:type="dcterms:W3CDTF">2024-09-26T13:29:28Z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