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9D4"/>
    <a:srgbClr val="E2F2F2"/>
    <a:srgbClr val="B6B2FF"/>
    <a:srgbClr val="A4D8E6"/>
    <a:srgbClr val="A8D0D8"/>
    <a:srgbClr val="7AAFB3"/>
    <a:srgbClr val="E6BBA8"/>
    <a:srgbClr val="B2C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13" name="Group 1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12" name="Rectangle 11"/>
              <p:cNvSpPr/>
              <p:nvPr/>
            </p:nvSpPr>
            <p:spPr>
              <a:xfrm>
                <a:off x="1937982" y="4462818"/>
                <a:ext cx="2197290" cy="20471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362857" y="4746171"/>
              <a:ext cx="2322286" cy="15820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 rot="16200000">
            <a:off x="-846161" y="1760561"/>
            <a:ext cx="38363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endParaRPr lang="en-US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31135" y="416688"/>
            <a:ext cx="10583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49468" y="416688"/>
            <a:ext cx="9877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48563" y="416688"/>
            <a:ext cx="9557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16805" y="2493422"/>
            <a:ext cx="1200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56778" y="2493422"/>
            <a:ext cx="1087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968413" y="2476606"/>
            <a:ext cx="11160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135272" y="50755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Giang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MGB C3</a:t>
            </a:r>
          </a:p>
          <a:p>
            <a:pPr algn="ctr"/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–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10/2024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A1F0BD-3845-F635-F928-563453BB3A83}"/>
              </a:ext>
            </a:extLst>
          </p:cNvPr>
          <p:cNvSpPr txBox="1"/>
          <p:nvPr/>
        </p:nvSpPr>
        <p:spPr>
          <a:xfrm>
            <a:off x="2059358" y="3013808"/>
            <a:ext cx="184927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ĐKP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 nghiệm “Hạt gạo đổi màu”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30AE65-8EAA-F055-D453-B58EBA9E59C6}"/>
              </a:ext>
            </a:extLst>
          </p:cNvPr>
          <p:cNvSpPr txBox="1"/>
          <p:nvPr/>
        </p:nvSpPr>
        <p:spPr>
          <a:xfrm>
            <a:off x="4375720" y="3009113"/>
            <a:ext cx="184927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 NHẠC</a:t>
            </a:r>
            <a:endParaRPr lang="vi-VN" sz="16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DH: Mẹ đi vắng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 hát: Cho con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C622BD-C652-BEF8-C961-3843F783D09B}"/>
              </a:ext>
            </a:extLst>
          </p:cNvPr>
          <p:cNvSpPr txBox="1"/>
          <p:nvPr/>
        </p:nvSpPr>
        <p:spPr>
          <a:xfrm>
            <a:off x="6692082" y="2984787"/>
            <a:ext cx="147407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 TẬP</a:t>
            </a:r>
            <a:endParaRPr lang="vi-VN" sz="16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 chuyện các  thành </a:t>
            </a:r>
            <a:r>
              <a:rPr lang="vi-VN" sz="14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 trong gia đình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7F1D0A-1EB5-7EE5-1DFD-0BEE48F79F37}"/>
              </a:ext>
            </a:extLst>
          </p:cNvPr>
          <p:cNvSpPr txBox="1"/>
          <p:nvPr/>
        </p:nvSpPr>
        <p:spPr>
          <a:xfrm>
            <a:off x="2361343" y="616743"/>
            <a:ext cx="1503528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/>
            <a:endParaRPr lang="vi-VN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PTVĐ</a:t>
            </a:r>
            <a:endParaRPr lang="vi-VN" sz="16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VĐCB: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Bật tiến về phía trước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TCVĐ: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 tô và chim sẻ</a:t>
            </a: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vi-VN" sz="1400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D797B6-7F33-AA2E-FB26-B9A8D088A2CB}"/>
              </a:ext>
            </a:extLst>
          </p:cNvPr>
          <p:cNvSpPr txBox="1"/>
          <p:nvPr/>
        </p:nvSpPr>
        <p:spPr>
          <a:xfrm>
            <a:off x="4460556" y="843267"/>
            <a:ext cx="163584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LQVT</a:t>
            </a:r>
          </a:p>
          <a:p>
            <a:pPr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Xếp tương ứng 1 -1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CE40E8-33BB-2667-06AF-E48B1BBA0DD2}"/>
              </a:ext>
            </a:extLst>
          </p:cNvPr>
          <p:cNvSpPr txBox="1"/>
          <p:nvPr/>
        </p:nvSpPr>
        <p:spPr>
          <a:xfrm>
            <a:off x="6692082" y="969568"/>
            <a:ext cx="1635841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 HÌNH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Steam”Dự</a:t>
            </a: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án làm khung ảnh”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102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lelientdtt9x@gmail.com</cp:lastModifiedBy>
  <cp:revision>71</cp:revision>
  <dcterms:created xsi:type="dcterms:W3CDTF">2021-08-10T09:52:00Z</dcterms:created>
  <dcterms:modified xsi:type="dcterms:W3CDTF">2024-09-26T13:33:19Z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28F47725C74A4CC982112632513E817C</vt:lpwstr>
  </property>
  <property fmtid="{D5CDD505-2E9C-101B-9397-08002B2CF9AE}" pid="3" name="KSOProductBuildVer">
    <vt:lpwstr>1033-11.2.0.11537</vt:lpwstr>
  </property>
</Properties>
</file>