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D4"/>
    <a:srgbClr val="E2F2F2"/>
    <a:srgbClr val="B6B2FF"/>
    <a:srgbClr val="A4D8E6"/>
    <a:srgbClr val="A8D0D8"/>
    <a:srgbClr val="7AAFB3"/>
    <a:srgbClr val="E6BBA8"/>
    <a:srgbClr val="B2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1937982" y="4462818"/>
                <a:ext cx="2197290" cy="2047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2857" y="4746171"/>
              <a:ext cx="2322286" cy="158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rot="16200000">
            <a:off x="-846161" y="1760561"/>
            <a:ext cx="3836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31135" y="416688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49468" y="416688"/>
            <a:ext cx="987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8563" y="416688"/>
            <a:ext cx="955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6805" y="2493422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6778" y="2493422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68413" y="2476606"/>
            <a:ext cx="1116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35272" y="50755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Giang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MGB C3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1F0BD-3845-F635-F928-563453BB3A83}"/>
              </a:ext>
            </a:extLst>
          </p:cNvPr>
          <p:cNvSpPr txBox="1"/>
          <p:nvPr/>
        </p:nvSpPr>
        <p:spPr>
          <a:xfrm>
            <a:off x="2059358" y="3013808"/>
            <a:ext cx="18492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ĐKP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 dùng sử dụng điện trong gia đình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0AE65-8EAA-F055-D453-B58EBA9E59C6}"/>
              </a:ext>
            </a:extLst>
          </p:cNvPr>
          <p:cNvSpPr txBox="1"/>
          <p:nvPr/>
        </p:nvSpPr>
        <p:spPr>
          <a:xfrm>
            <a:off x="4375720" y="3009113"/>
            <a:ext cx="18492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 NHẠC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DH: </a:t>
            </a: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 dùng bé yêu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TC: Ai nhanh nhất?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622BD-C652-BEF8-C961-3843F783D09B}"/>
              </a:ext>
            </a:extLst>
          </p:cNvPr>
          <p:cNvSpPr txBox="1"/>
          <p:nvPr/>
        </p:nvSpPr>
        <p:spPr>
          <a:xfrm>
            <a:off x="6692082" y="2984787"/>
            <a:ext cx="147407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 trẻ xác định tay phải – tay trái của bản thân trẻ.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7F1D0A-1EB5-7EE5-1DFD-0BEE48F79F37}"/>
              </a:ext>
            </a:extLst>
          </p:cNvPr>
          <p:cNvSpPr txBox="1"/>
          <p:nvPr/>
        </p:nvSpPr>
        <p:spPr>
          <a:xfrm>
            <a:off x="2361343" y="616743"/>
            <a:ext cx="150352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endParaRPr lang="vi-VN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PTVĐ</a:t>
            </a:r>
            <a:endParaRPr lang="vi-VN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VĐCB: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 chụm tách chân tại chỗ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TCVĐ: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 tròn to</a:t>
            </a: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vi-VN" sz="14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797B6-7F33-AA2E-FB26-B9A8D088A2CB}"/>
              </a:ext>
            </a:extLst>
          </p:cNvPr>
          <p:cNvSpPr txBox="1"/>
          <p:nvPr/>
        </p:nvSpPr>
        <p:spPr>
          <a:xfrm>
            <a:off x="4460556" y="843267"/>
            <a:ext cx="16358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 trẻ so sánh chiều cao 2 đối tượng. (Cao hơn – thấp hơn)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E40E8-33BB-2667-06AF-E48B1BBA0DD2}"/>
              </a:ext>
            </a:extLst>
          </p:cNvPr>
          <p:cNvSpPr txBox="1"/>
          <p:nvPr/>
        </p:nvSpPr>
        <p:spPr>
          <a:xfrm>
            <a:off x="6692082" y="969568"/>
            <a:ext cx="163584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 màu đồ dùng trong gia đình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119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lelientdtt9x@gmail.com</cp:lastModifiedBy>
  <cp:revision>72</cp:revision>
  <dcterms:created xsi:type="dcterms:W3CDTF">2021-08-10T09:52:00Z</dcterms:created>
  <dcterms:modified xsi:type="dcterms:W3CDTF">2024-09-26T13:40:39Z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28F47725C74A4CC982112632513E817C</vt:lpwstr>
  </property>
  <property fmtid="{D5CDD505-2E9C-101B-9397-08002B2CF9AE}" pid="3" name="KSOProductBuildVer">
    <vt:lpwstr>1033-11.2.0.11537</vt:lpwstr>
  </property>
</Properties>
</file>