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6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3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73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5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67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6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0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0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74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2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7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99F5F-ADA2-4076-ABCB-FA61584E4A35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7563-30E5-49D3-A148-67FE35DC6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59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8567" y="2286000"/>
            <a:ext cx="78922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35" y="3081186"/>
            <a:ext cx="81852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mờ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váy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3 -4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55622" y="511558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6489" y="152400"/>
            <a:ext cx="515660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UBND QUẬN LONG BIEN</a:t>
            </a:r>
          </a:p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TRƯỜNG MẦM NON GIANG BIÊN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078798"/>
            <a:ext cx="871656" cy="92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6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1736"/>
            <a:ext cx="9144000" cy="6836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3476" y="2286000"/>
            <a:ext cx="7817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Hát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“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thơm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ngoan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”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BÚP BÊ - EM BÚP BÊ RẤT ĐÁNG YÊU BÉ TÍ TEO - NHẠC MẦM NON HAY NHẤT CHO BÉ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05800" y="601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8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9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3" y="0"/>
            <a:ext cx="9062357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81337" y="2967335"/>
            <a:ext cx="69813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QUAN SÁT TRANH MẪU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0097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28600"/>
            <a:ext cx="4495800" cy="627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4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29" y="0"/>
            <a:ext cx="915232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5662" y="2967335"/>
            <a:ext cx="7452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Hoạt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động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2: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làm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mẫu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22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429" y="0"/>
            <a:ext cx="919842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7447" y="3810000"/>
            <a:ext cx="79945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Hoạt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3: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Trẻ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thực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hiện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5" name="SundialDreams-KevinKern-263773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172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8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36035" y="2667000"/>
            <a:ext cx="5828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Nhận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xét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sản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phẩm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19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71</Words>
  <Application>Microsoft Office PowerPoint</Application>
  <PresentationFormat>On-screen Show (4:3)</PresentationFormat>
  <Paragraphs>11</Paragraphs>
  <Slides>7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Thuy</dc:creator>
  <cp:lastModifiedBy>Admin</cp:lastModifiedBy>
  <cp:revision>10</cp:revision>
  <dcterms:created xsi:type="dcterms:W3CDTF">2019-09-29T14:02:51Z</dcterms:created>
  <dcterms:modified xsi:type="dcterms:W3CDTF">2023-10-06T09:34:40Z</dcterms:modified>
</cp:coreProperties>
</file>