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6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8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4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5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2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1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C0DE-0354-43CE-8B73-32C6D0EE177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C0DE-0354-43CE-8B73-32C6D0EE177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064A-E3FF-4BF5-81BD-511E6D9B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43"/>
            <a:ext cx="12268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1" y="44027"/>
            <a:ext cx="44300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UBND QUẬN LONG BIÊN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MẦM NON GIANG BIÊN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5" r="100000">
                        <a14:foregroundMark x1="35041" y1="86133" x2="35041" y2="86133"/>
                        <a14:foregroundMark x1="35041" y1="86133" x2="35041" y2="86133"/>
                        <a14:foregroundMark x1="73156" y1="87695" x2="73156" y2="87695"/>
                        <a14:foregroundMark x1="73156" y1="87695" x2="73156" y2="87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60" y="875023"/>
            <a:ext cx="871538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30070" y="1905000"/>
            <a:ext cx="6476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PHÁT TRIỂN NGÔN NGỮ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9119" y="2548604"/>
            <a:ext cx="69143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vi-V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Cô giáo của con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44586-4C7D-DF91-5849-3FACDACCAC89}"/>
              </a:ext>
            </a:extLst>
          </p:cNvPr>
          <p:cNvSpPr txBox="1"/>
          <p:nvPr/>
        </p:nvSpPr>
        <p:spPr>
          <a:xfrm>
            <a:off x="3026842" y="3611237"/>
            <a:ext cx="671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70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78" y="0"/>
            <a:ext cx="9081123" cy="6858000"/>
          </a:xfrm>
        </p:spPr>
      </p:pic>
      <p:sp>
        <p:nvSpPr>
          <p:cNvPr id="5" name="Rectangle 4"/>
          <p:cNvSpPr/>
          <p:nvPr/>
        </p:nvSpPr>
        <p:spPr>
          <a:xfrm>
            <a:off x="4298590" y="2514600"/>
            <a:ext cx="36086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hát:</a:t>
            </a:r>
          </a:p>
          <a:p>
            <a:pPr algn="ctr"/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 và mẹ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Co-Va-Me-Xuan-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98182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2040027" y="1143000"/>
            <a:ext cx="8140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 giáo của con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 Quang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di_duong_em_nho_beat_-_nhac_beat_bai_di_duong_em_nho_2962017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8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636"/>
            <a:ext cx="10134600" cy="68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4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228600"/>
            <a:ext cx="350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endParaRPr lang="en-US" sz="2800" dirty="0"/>
          </a:p>
          <a:p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vỉa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1709" y="5632425"/>
            <a:ext cx="3570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Mỗi khi vào lớp</a:t>
            </a:r>
          </a:p>
          <a:p>
            <a:pPr algn="ctr"/>
            <a:r>
              <a:rPr lang="vi-V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cười thật tươi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6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4"/>
            <a:ext cx="12192000" cy="684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5230" y="5486401"/>
            <a:ext cx="36808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Say xưa giảng bài</a:t>
            </a:r>
          </a:p>
          <a:p>
            <a:pPr algn="ctr"/>
            <a:r>
              <a:rPr lang="vi-V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Giọng cô ấm áp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982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6292" y="4795898"/>
            <a:ext cx="386516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 nào hay nghịch</a:t>
            </a:r>
          </a:p>
          <a:p>
            <a:pPr algn="ctr"/>
            <a:r>
              <a:rPr lang="vi-VN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chẳng thích đâu</a:t>
            </a:r>
          </a:p>
          <a:p>
            <a:pPr algn="ctr"/>
            <a:r>
              <a:rPr lang="vi-VN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 nào chăm ngoan</a:t>
            </a:r>
          </a:p>
          <a:p>
            <a:pPr algn="ctr"/>
            <a:r>
              <a:rPr lang="vi-VN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yêu lắm đấy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5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6248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Đèn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vàng</a:t>
            </a:r>
            <a:r>
              <a:rPr lang="en-US" sz="2800" b="1" dirty="0">
                <a:solidFill>
                  <a:srgbClr val="FFFF00"/>
                </a:solidFill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</a:rPr>
              <a:t>chuẩn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bị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17074" y="4549676"/>
            <a:ext cx="38042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Cần như hạt muối</a:t>
            </a:r>
          </a:p>
          <a:p>
            <a:pPr algn="ctr"/>
            <a:r>
              <a:rPr lang="vi-V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Đẹp như hoa rừng</a:t>
            </a:r>
          </a:p>
          <a:p>
            <a:pPr algn="ctr"/>
            <a:r>
              <a:rPr lang="vi-V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giáo của con</a:t>
            </a:r>
          </a:p>
          <a:p>
            <a:pPr algn="ctr"/>
            <a:r>
              <a:rPr lang="vi-V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Ai mà chẳng thích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4253192" y="2967335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KẾT THÚC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766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124</Words>
  <Application>Microsoft Office PowerPoint</Application>
  <PresentationFormat>Widescreen</PresentationFormat>
  <Paragraphs>27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14</cp:revision>
  <dcterms:created xsi:type="dcterms:W3CDTF">2023-02-06T03:42:26Z</dcterms:created>
  <dcterms:modified xsi:type="dcterms:W3CDTF">2024-09-18T22:56:00Z</dcterms:modified>
</cp:coreProperties>
</file>