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8" r:id="rId3"/>
    <p:sldId id="257" r:id="rId4"/>
    <p:sldId id="258" r:id="rId5"/>
    <p:sldId id="261" r:id="rId6"/>
    <p:sldId id="262" r:id="rId7"/>
    <p:sldId id="264" r:id="rId8"/>
    <p:sldId id="266" r:id="rId9"/>
    <p:sldId id="267" r:id="rId10"/>
    <p:sldId id="265" r:id="rId11"/>
    <p:sldId id="277" r:id="rId12"/>
    <p:sldId id="279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36CB-A4DE-4A22-81D2-8594327579F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2F37-5E92-404E-A184-783CE23F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0AB8-8B6E-4B18-9663-D0BBD7958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F856C-D174-4A04-92E2-AAB87D3F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4EA0-9329-43A7-B5EC-3375CB3E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1990-12B1-4783-B5DE-E67CFC9F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877B-B2CC-44D3-A273-AB4E2EB5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E5E2-C4CF-4DBB-94B4-4B18E765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C2E64-6F06-43C1-8E3F-C314852DC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E532-D20A-45EF-A065-3B025114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DB22-5AEB-47DB-B979-158382D5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C8E7-1E8F-4636-BA7C-3E59D851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88C2D-9560-4605-A82D-9114F796F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74C0B-179F-473C-A39E-F9DBEE21C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DC12C-4C4C-471E-BC44-2ACD338D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9C47A-C8EA-4C78-8280-025C98E6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8B481-EFE5-45E4-8647-8BD4E270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35B3-ECE7-4211-97D6-B687228F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86B50-6089-4C69-B7E5-B6E906A2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450FA-3E17-450E-9AA3-BA7AC791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17A8E-6AAF-4151-A815-34C974B7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D3CE2-71A0-4015-BCE2-1261C1A1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3E09-688A-4C13-94AF-23C5A95B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D29F4-2425-406C-953F-A634CA971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31DDB-A3EE-465B-B623-EC1D52DA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F9016-4440-4AE8-B8B0-5E9E735A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ED99D-7F37-4BDB-B966-10441D1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BD89-77CC-4E77-B9FB-419FE4DA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F2EFD-DB98-44FA-8B4F-06844A0E8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8ECA7-9396-414F-B16C-B630D1489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DEB64-B46E-4C78-8FD0-2E39EC8C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86E31-F31F-47C7-AD14-E60BEA71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FEB83-1B4C-42E2-9B82-6817E577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9999-C49E-423F-90FF-BF5B21D1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9AA11-2EA9-4035-A320-1708FAB1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1AA72-CC71-4C0A-9E49-000AFA1DA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77E00-AF43-4E87-B21D-5A3B63B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8E9D2-0FEF-4B47-94CA-5B0C4A125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EC423-98D0-4DF3-8B14-F38F619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DD71E-D5F6-43F6-A123-96BDB040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0B283A-5787-4B4F-8B12-2812D32F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B9FB-97EE-4865-86E5-C0B2781B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4A4A1-49E1-4861-8497-6E8AACF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27B5E-3F6E-4154-B6C3-DCD95FB6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D3A34-7D17-4327-BC61-44424494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AD839-BA51-4BC7-8384-61FF0C3D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71139-DFDC-4FB9-A4F5-30A7CEA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EDFB0-7201-43A0-8227-6FC61EA4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9C50-5D7D-47C2-A5FC-055D7B22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B4673-14C9-4AE6-9F1D-37250FE1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D58EE-2C3B-4271-B49C-0F09A121D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6D167-8DD0-4BA3-970E-3CC9672A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F3F53-EAA8-44F4-954C-CF755AFA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0DA4E-CD61-4538-ADF1-76B316ED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896B-650E-487F-90E2-D47F1E46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7D188-AED0-464E-961B-1C54E3803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05088-09A2-4F90-B6E9-312E7F66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C518-3D03-4170-9FBE-16D0E0BB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16A70-1C77-4836-8532-FD5CEE9B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CB384-0E31-4B2A-AD01-67E464A5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C621EB-F255-4A92-B890-9B75C31E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5A076-9F5D-471D-B27E-EEF77AB9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E3DF2-2FFD-4854-8AA8-4A15699C1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E5D52-2E25-4D6F-A6A8-52B91DD305D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E3F72-4EF2-4D2F-8F16-078AF7E00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5210-39C9-4E3D-8E31-E45F113C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4.jp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5.m4a"/><Relationship Id="rId7" Type="http://schemas.openxmlformats.org/officeDocument/2006/relationships/image" Target="../media/image6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Shape, circle&#10;&#10;Description automatically generated">
            <a:extLst>
              <a:ext uri="{FF2B5EF4-FFF2-40B4-BE49-F238E27FC236}">
                <a16:creationId xmlns:a16="http://schemas.microsoft.com/office/drawing/2014/main" id="{079FE1FA-C529-4563-9F49-CE45F1EC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FEBAA-23DB-4A23-917C-2080CFF514C0}"/>
              </a:ext>
            </a:extLst>
          </p:cNvPr>
          <p:cNvSpPr txBox="1"/>
          <p:nvPr/>
        </p:nvSpPr>
        <p:spPr>
          <a:xfrm>
            <a:off x="2863833" y="131677"/>
            <a:ext cx="678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91A24-5394-4B0A-ABEF-674F8199D973}"/>
              </a:ext>
            </a:extLst>
          </p:cNvPr>
          <p:cNvSpPr txBox="1"/>
          <p:nvPr/>
        </p:nvSpPr>
        <p:spPr>
          <a:xfrm>
            <a:off x="2863833" y="2223765"/>
            <a:ext cx="72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6071E-E9FE-49B7-857A-17038872F2DA}"/>
              </a:ext>
            </a:extLst>
          </p:cNvPr>
          <p:cNvSpPr txBox="1"/>
          <p:nvPr/>
        </p:nvSpPr>
        <p:spPr>
          <a:xfrm>
            <a:off x="6169739" y="3267795"/>
            <a:ext cx="6201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NT: Thu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22950-1141-4F99-9068-59166495FB27}"/>
              </a:ext>
            </a:extLst>
          </p:cNvPr>
          <p:cNvSpPr txBox="1"/>
          <p:nvPr/>
        </p:nvSpPr>
        <p:spPr>
          <a:xfrm>
            <a:off x="3652498" y="4262715"/>
            <a:ext cx="4917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Đaò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B8B4415-0638-4E0F-A06F-6C3DE55B6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054E741F-1E3E-48CA-80A0-04C89F0DB9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731" y="594295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61" y="1046205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2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390"/>
    </mc:Choice>
    <mc:Fallback xmlns="">
      <p:transition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606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A9F1187B-4709-49E1-94C2-25ED0832C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69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1994A-C736-4BE7-9975-B982499B3E2B}"/>
              </a:ext>
            </a:extLst>
          </p:cNvPr>
          <p:cNvSpPr txBox="1"/>
          <p:nvPr/>
        </p:nvSpPr>
        <p:spPr>
          <a:xfrm>
            <a:off x="2536721" y="1113412"/>
            <a:ext cx="775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37759-9EFA-4B02-A3BF-99DCA3C86A52}"/>
              </a:ext>
            </a:extLst>
          </p:cNvPr>
          <p:cNvSpPr txBox="1"/>
          <p:nvPr/>
        </p:nvSpPr>
        <p:spPr>
          <a:xfrm>
            <a:off x="3585948" y="3043452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30F23-79D8-4BEA-BD10-1203F0E71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C125F910-A4E5-4555-9667-A74AAC022C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344" y="61072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073274"/>
      </p:ext>
    </p:extLst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7585-9D92-4A03-899E-29644418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21849307-AE39-4753-B199-8DAEC8DA7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92"/>
            <a:ext cx="12192001" cy="6850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8B1D2-9865-4B51-BED8-36C2164257F1}"/>
              </a:ext>
            </a:extLst>
          </p:cNvPr>
          <p:cNvSpPr txBox="1"/>
          <p:nvPr/>
        </p:nvSpPr>
        <p:spPr>
          <a:xfrm>
            <a:off x="4581228" y="1027906"/>
            <a:ext cx="581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87894-0761-4974-AF80-F816BBC56B82}"/>
              </a:ext>
            </a:extLst>
          </p:cNvPr>
          <p:cNvSpPr txBox="1"/>
          <p:nvPr/>
        </p:nvSpPr>
        <p:spPr>
          <a:xfrm>
            <a:off x="2315496" y="1690688"/>
            <a:ext cx="8552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0AD91D-0DB8-4BFE-A3C0-34D0026FF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89095"/>
      </p:ext>
    </p:extLst>
  </p:cSld>
  <p:clrMapOvr>
    <a:masterClrMapping/>
  </p:clrMapOvr>
  <p:transition spd="slow" advClick="0" advTm="24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D9B6-637C-4A67-92AF-4899E536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Content Placeholder 14" descr="A picture containing toy, doll, bedroom&#10;&#10;Description automatically generated">
            <a:extLst>
              <a:ext uri="{FF2B5EF4-FFF2-40B4-BE49-F238E27FC236}">
                <a16:creationId xmlns:a16="http://schemas.microsoft.com/office/drawing/2014/main" id="{21C43C87-8FF7-4383-A2AB-08AB28CF1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" y="-1"/>
            <a:ext cx="12195990" cy="691642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662D5-87A2-41E2-9E07-39A24B02140B}"/>
              </a:ext>
            </a:extLst>
          </p:cNvPr>
          <p:cNvSpPr txBox="1"/>
          <p:nvPr/>
        </p:nvSpPr>
        <p:spPr>
          <a:xfrm>
            <a:off x="3465870" y="3472999"/>
            <a:ext cx="581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866EF88-4970-4917-937A-9F51F60F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737524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07C7-E9CD-405B-BF46-43467B59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C921DB01-2900-4253-869C-CEAB8F59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BCCC050-9091-43DE-A446-010363CCCFF7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C48E1C95-61DE-48F7-8E75-E440F424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08" y="1342885"/>
            <a:ext cx="7462684" cy="4217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248176-9988-42A9-8CF1-625683AFE58C}"/>
              </a:ext>
            </a:extLst>
          </p:cNvPr>
          <p:cNvSpPr txBox="1"/>
          <p:nvPr/>
        </p:nvSpPr>
        <p:spPr>
          <a:xfrm>
            <a:off x="4321277" y="560890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47C2FC2-4EB6-4DC8-A4AB-6738F15C0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6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018"/>
    </mc:Choice>
    <mc:Fallback xmlns="">
      <p:transition advClick="0" advTm="3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31F5-F7D3-4FD3-82A5-CF2A5DE7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3ADCEB6E-1E5D-40D7-A609-3B9C363ED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41" y="1825625"/>
            <a:ext cx="6375718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7528F2CE-A2D6-4C56-A4F5-0A73AAC38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8D21247-30A0-4F24-B166-536B3A0A99C3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6815E55-C18F-4766-AA64-9B9F749BA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0" y="1415387"/>
            <a:ext cx="7751287" cy="4515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4E9619-3604-4D0C-B78E-6300488950D5}"/>
              </a:ext>
            </a:extLst>
          </p:cNvPr>
          <p:cNvSpPr txBox="1"/>
          <p:nvPr/>
        </p:nvSpPr>
        <p:spPr>
          <a:xfrm>
            <a:off x="8908026" y="3969965"/>
            <a:ext cx="3283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4B816F-EF08-4F3D-85F1-51856D376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7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474"/>
    </mc:Choice>
    <mc:Fallback xmlns="">
      <p:transition advClick="0" advTm="4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691F-368E-432D-BACB-C07F0FC5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7DBE78-5CEB-4C26-82EE-E84576F4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3096419"/>
            <a:ext cx="2533650" cy="1809750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6B45DC99-2BBB-4F3A-8D88-84816B36F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CCFFD24-2EDE-4FDA-B7BA-CF1E667EF4C2}"/>
              </a:ext>
            </a:extLst>
          </p:cNvPr>
          <p:cNvSpPr/>
          <p:nvPr/>
        </p:nvSpPr>
        <p:spPr>
          <a:xfrm>
            <a:off x="2559525" y="-57693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6BB06F8-1BA9-4DBC-9464-81885CC4E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6" y="1160322"/>
            <a:ext cx="6861869" cy="3745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66DF64-4A51-4B37-94DA-1BB2D7F169B9}"/>
              </a:ext>
            </a:extLst>
          </p:cNvPr>
          <p:cNvSpPr txBox="1"/>
          <p:nvPr/>
        </p:nvSpPr>
        <p:spPr>
          <a:xfrm>
            <a:off x="4028363" y="4906169"/>
            <a:ext cx="4353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B6B80E-755B-408C-A785-3F35B550F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6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841"/>
    </mc:Choice>
    <mc:Fallback xmlns="">
      <p:transition advClick="0" advTm="2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E8B0-7551-4559-A1ED-62826A83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86D72E-446B-4CFA-BD91-1637D31D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3" y="1825625"/>
            <a:ext cx="6103794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78D8E9A8-B0ED-4D10-AAB5-74568CFC4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12491E98-9DFD-4750-A9E7-C2EFB159CDA6}"/>
              </a:ext>
            </a:extLst>
          </p:cNvPr>
          <p:cNvSpPr/>
          <p:nvPr/>
        </p:nvSpPr>
        <p:spPr>
          <a:xfrm>
            <a:off x="2559525" y="62436"/>
            <a:ext cx="6701050" cy="8631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923970-6761-4588-B6FB-B059D048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9" y="987976"/>
            <a:ext cx="7366381" cy="525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36241D-387D-40E7-9FE2-30F69FD674D3}"/>
              </a:ext>
            </a:extLst>
          </p:cNvPr>
          <p:cNvSpPr txBox="1"/>
          <p:nvPr/>
        </p:nvSpPr>
        <p:spPr>
          <a:xfrm>
            <a:off x="8239870" y="3785986"/>
            <a:ext cx="4114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B890E9-4D15-49C3-9098-68F95AD83D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1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234"/>
    </mc:Choice>
    <mc:Fallback xmlns="">
      <p:transition spd="slow" advClick="0" advTm="3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ADC6-12CB-445A-86DC-475394CE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DBDC6E-ADCE-4949-BA84-F7F1A71927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Content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1FC615-8829-4707-A4EA-0BC72D63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FAF92-305A-4BD2-9F1A-EF1F08D3C49F}"/>
              </a:ext>
            </a:extLst>
          </p:cNvPr>
          <p:cNvSpPr txBox="1"/>
          <p:nvPr/>
        </p:nvSpPr>
        <p:spPr>
          <a:xfrm>
            <a:off x="2143432" y="1000017"/>
            <a:ext cx="79051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40332-EF8A-4613-8E59-2FFC65295B3B}"/>
              </a:ext>
            </a:extLst>
          </p:cNvPr>
          <p:cNvSpPr txBox="1"/>
          <p:nvPr/>
        </p:nvSpPr>
        <p:spPr>
          <a:xfrm>
            <a:off x="2019868" y="2138790"/>
            <a:ext cx="84780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2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0">
        <p:circle/>
      </p:transition>
    </mc:Choice>
    <mc:Fallback xmlns="">
      <p:transition spd="slow" advClick="0" advTm="3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CEAC-08B2-47D7-B39E-D07A3678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5D405CF-8BC4-4B54-8C09-0ACCAC987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F6A-0210-42C7-9A98-0671B5E33025}"/>
              </a:ext>
            </a:extLst>
          </p:cNvPr>
          <p:cNvSpPr txBox="1"/>
          <p:nvPr/>
        </p:nvSpPr>
        <p:spPr>
          <a:xfrm>
            <a:off x="4383975" y="52945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B9AF8-F27C-476E-9178-F9C71BD4E04E}"/>
              </a:ext>
            </a:extLst>
          </p:cNvPr>
          <p:cNvSpPr txBox="1"/>
          <p:nvPr/>
        </p:nvSpPr>
        <p:spPr>
          <a:xfrm>
            <a:off x="4753399" y="699276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0A8860-FD6E-4360-AD89-DD0B140F6186}"/>
              </a:ext>
            </a:extLst>
          </p:cNvPr>
          <p:cNvSpPr txBox="1"/>
          <p:nvPr/>
        </p:nvSpPr>
        <p:spPr>
          <a:xfrm>
            <a:off x="7151427" y="6343390"/>
            <a:ext cx="237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A3E0CF-6EF6-406D-B59E-E4ABC4FBE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746611"/>
      </p:ext>
    </p:extLst>
  </p:cSld>
  <p:clrMapOvr>
    <a:masterClrMapping/>
  </p:clrMapOvr>
  <p:transition spd="slow" advClick="0" advTm="3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F350-8703-40E2-9D02-AA366896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268D9-E6C7-428C-9512-BBCC64CDA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4DB22D-7DE0-466A-BD96-CD798C06A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43FE-0327-4F8F-B71E-B8F8BC4F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01840E7-7BB6-41A6-B051-557DAE851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4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76E96-B61C-4E40-82FB-AC2C93CF5889}"/>
              </a:ext>
            </a:extLst>
          </p:cNvPr>
          <p:cNvSpPr txBox="1"/>
          <p:nvPr/>
        </p:nvSpPr>
        <p:spPr>
          <a:xfrm>
            <a:off x="4663573" y="840892"/>
            <a:ext cx="51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MỤC ĐÍCH –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0B5C1-3F89-40AA-A100-EB11A2EA7553}"/>
              </a:ext>
            </a:extLst>
          </p:cNvPr>
          <p:cNvSpPr txBox="1"/>
          <p:nvPr/>
        </p:nvSpPr>
        <p:spPr>
          <a:xfrm>
            <a:off x="1897039" y="1302557"/>
            <a:ext cx="867997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</a:rPr>
              <a:t>Kiến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nhớ tên bài thơ “Làm nghề như bố ”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hiểu nội dung bài thơ: nói về nghề nghiệp của bố mẹ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biết đọc thuộc bài thơ 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 Kỹ năng:</a:t>
            </a:r>
            <a:endParaRPr lang="vi-VN" sz="2400" b="0" dirty="0">
              <a:solidFill>
                <a:srgbClr val="FF0000"/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Rèn kỹ năng lắng nghe cô đọc thơ, trả lời câu hỏi và đọc thơ theo cô.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285750" indent="-285750" algn="just">
              <a:buFontTx/>
              <a:buChar char="-"/>
            </a:pPr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Phát triển ngôn ngữ cho trẻ.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3.Thái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ra.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oàn Tàu Nhỏ Xíu ♫ Bài Hát Thiếu Nhi Vui Nhộn 00_00_00-00_01_05">
            <a:hlinkClick r:id="" action="ppaction://media"/>
            <a:extLst>
              <a:ext uri="{FF2B5EF4-FFF2-40B4-BE49-F238E27FC236}">
                <a16:creationId xmlns:a16="http://schemas.microsoft.com/office/drawing/2014/main" id="{2EDA1620-9168-481B-A720-45098B959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609FEA-D630-4941-9DED-92F83DF33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6DE4-924A-4A85-BD85-1807915A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A7538831-9499-4E3E-9BE8-F5A61C7E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96ED9-2158-4E4F-B0D2-7F22BD6D89CB}"/>
              </a:ext>
            </a:extLst>
          </p:cNvPr>
          <p:cNvSpPr txBox="1"/>
          <p:nvPr/>
        </p:nvSpPr>
        <p:spPr>
          <a:xfrm>
            <a:off x="2868917" y="546374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2B557-DE49-47C2-AD5F-50BBE116B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55" y="1435509"/>
            <a:ext cx="8185690" cy="46044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DC3A31-7B3B-4A73-B1A2-823867CBC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E9C2871A-0CB0-4109-910C-2D9A65102D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1222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231739"/>
      </p:ext>
    </p:extLst>
  </p:cSld>
  <p:clrMapOvr>
    <a:masterClrMapping/>
  </p:clrMapOvr>
  <p:transition spd="slow" advClick="0" advTm="994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9091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F842-FF10-4C03-B7C6-D2B40A71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7298-BA57-4F1F-9B6B-D70D65102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2430744-A48A-4D25-A8CD-C6FDBBC96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34583-78BB-402D-8482-2AC74CDE91B0}"/>
              </a:ext>
            </a:extLst>
          </p:cNvPr>
          <p:cNvSpPr txBox="1"/>
          <p:nvPr/>
        </p:nvSpPr>
        <p:spPr>
          <a:xfrm>
            <a:off x="2927073" y="203809"/>
            <a:ext cx="5897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D4BCE7-BED6-41C7-9817-CC4AB702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9" y="1688564"/>
            <a:ext cx="7596554" cy="40791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B19D0C-5C60-4144-9E75-7B69AB747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01590"/>
      </p:ext>
    </p:extLst>
  </p:cSld>
  <p:clrMapOvr>
    <a:masterClrMapping/>
  </p:clrMapOvr>
  <p:transition spd="slow" advClick="0" advTm="128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0B19-948C-46D3-9E4C-BE7C99AF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359148-322C-4322-8EE5-4B12C3C5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F2E209-D414-4CA1-82E3-0781EB2BF15C}"/>
              </a:ext>
            </a:extLst>
          </p:cNvPr>
          <p:cNvSpPr txBox="1"/>
          <p:nvPr/>
        </p:nvSpPr>
        <p:spPr>
          <a:xfrm>
            <a:off x="2797431" y="1563345"/>
            <a:ext cx="7079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177F8A-31B1-4F19-A2CC-443174DE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4434"/>
      </p:ext>
    </p:extLst>
  </p:cSld>
  <p:clrMapOvr>
    <a:masterClrMapping/>
  </p:clrMapOvr>
  <p:transition spd="slow" advClick="0" advTm="3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ACD0-1B5F-477E-9282-D15AE3D9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A8BA9-B07F-4A2D-A48B-62808F2560DA}"/>
              </a:ext>
            </a:extLst>
          </p:cNvPr>
          <p:cNvSpPr txBox="1"/>
          <p:nvPr/>
        </p:nvSpPr>
        <p:spPr>
          <a:xfrm>
            <a:off x="3598606" y="365125"/>
            <a:ext cx="287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LÀM NGHỀ NHƯ BỐ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F2F5CF28-ABD7-4405-B526-C6D796A7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87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EE5D5D-5A83-4CE8-BAAF-C7A344F2AD9D}"/>
              </a:ext>
            </a:extLst>
          </p:cNvPr>
          <p:cNvSpPr txBox="1"/>
          <p:nvPr/>
        </p:nvSpPr>
        <p:spPr>
          <a:xfrm>
            <a:off x="3350135" y="171429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88F82-8816-4A40-BEDE-AB8BC0EDFEA3}"/>
              </a:ext>
            </a:extLst>
          </p:cNvPr>
          <p:cNvSpPr txBox="1"/>
          <p:nvPr/>
        </p:nvSpPr>
        <p:spPr>
          <a:xfrm>
            <a:off x="3719559" y="748210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AD72B6-B9DC-4F6C-9181-7C39678E1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47" y="1479586"/>
            <a:ext cx="4841973" cy="5589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233AA9-C7AE-4A9A-8BF8-98FC31A76576}"/>
              </a:ext>
            </a:extLst>
          </p:cNvPr>
          <p:cNvSpPr txBox="1"/>
          <p:nvPr/>
        </p:nvSpPr>
        <p:spPr>
          <a:xfrm>
            <a:off x="5891876" y="6347572"/>
            <a:ext cx="220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4A003F-7EED-4044-B959-509CA181D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000">
        <p:split orient="vert"/>
      </p:transition>
    </mc:Choice>
    <mc:Fallback xmlns="">
      <p:transition spd="slow" advClick="0" advTm="3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Content Placeholder 18" descr="Background pattern&#10;&#10;Description automatically generated">
            <a:extLst>
              <a:ext uri="{FF2B5EF4-FFF2-40B4-BE49-F238E27FC236}">
                <a16:creationId xmlns:a16="http://schemas.microsoft.com/office/drawing/2014/main" id="{DA80BB54-D225-44AA-9D20-3B4E9B69B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3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02A712-3AAA-4EB7-9F79-42F0524FB699}"/>
              </a:ext>
            </a:extLst>
          </p:cNvPr>
          <p:cNvSpPr txBox="1"/>
          <p:nvPr/>
        </p:nvSpPr>
        <p:spPr>
          <a:xfrm>
            <a:off x="3229897" y="457200"/>
            <a:ext cx="6164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7A289-0306-4848-BEEB-79A2F748E5B1}"/>
              </a:ext>
            </a:extLst>
          </p:cNvPr>
          <p:cNvSpPr txBox="1"/>
          <p:nvPr/>
        </p:nvSpPr>
        <p:spPr>
          <a:xfrm>
            <a:off x="3739487" y="2483893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4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DD9F-7614-49CE-A9B6-5B0AFB94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làm nghề như bố">
            <a:hlinkClick r:id="" action="ppaction://media"/>
            <a:extLst>
              <a:ext uri="{FF2B5EF4-FFF2-40B4-BE49-F238E27FC236}">
                <a16:creationId xmlns:a16="http://schemas.microsoft.com/office/drawing/2014/main" id="{6AB7B378-DEBB-44AB-8A45-7A32205A8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1988"/>
          </a:xfrm>
        </p:spPr>
      </p:pic>
    </p:spTree>
    <p:extLst>
      <p:ext uri="{BB962C8B-B14F-4D97-AF65-F5344CB8AC3E}">
        <p14:creationId xmlns:p14="http://schemas.microsoft.com/office/powerpoint/2010/main" val="1953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8|7.4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3|1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5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1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611</Words>
  <Application>Microsoft Office PowerPoint</Application>
  <PresentationFormat>Widescreen</PresentationFormat>
  <Paragraphs>86</Paragraphs>
  <Slides>19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Cuprum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52</cp:revision>
  <dcterms:created xsi:type="dcterms:W3CDTF">2021-11-13T01:09:23Z</dcterms:created>
  <dcterms:modified xsi:type="dcterms:W3CDTF">2024-11-14T17:31:17Z</dcterms:modified>
</cp:coreProperties>
</file>