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90" r:id="rId3"/>
    <p:sldId id="291" r:id="rId4"/>
    <p:sldId id="295" r:id="rId5"/>
    <p:sldId id="297" r:id="rId6"/>
    <p:sldId id="294" r:id="rId7"/>
    <p:sldId id="298" r:id="rId8"/>
    <p:sldId id="273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35DD8-2836-17A2-4439-D8534462D9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DE6425-27CC-C996-CC26-92544EF44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D1C94-C013-7343-7918-47437710C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02/11/2024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E8790-ED31-6637-E466-F1897D9F8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EB459-5174-01C9-854A-E4B565498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227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EF6CE-A2BC-AC16-151A-C4BEA68AD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F8DE9A-A327-03BA-E2B0-1E69C1AC9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4119A-EC78-A781-52A4-94F8F0BB6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02/11/2024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D2668-4130-80F5-E5F3-76D224AAA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C55C1-92BB-76E4-A76F-8DAB606ED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7039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F18BF3-F749-C268-8FAD-9DEF1AFCDA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6A5BD4-79F2-B44A-D3F3-5C50295D5D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A9B72-371D-09AE-D621-9620BACEA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02/11/2024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AAA5B-9360-BBBA-5F9A-78765DB67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01605-B222-FBAC-1805-20DD769E1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9238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33E11-6F5E-5C13-740B-E3C72A424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D430A-1F26-5916-DCA9-A67971432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4F1E3-ED91-FFFB-7BA2-97C99CE62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02/11/2024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BB7BD-833E-134C-29CD-D543DC030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D235F-5C6D-923C-96D3-DE4698FB0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172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0E335-694B-7B59-3777-9285AE23A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E187A-6AE3-6F01-AE5F-060A22C2F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A03EF-FF5C-507D-6A24-84C1453B8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02/11/2024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D2470-0E80-3D17-C848-54CAB8CB7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BEED3-730B-77C1-9049-2F2986EBC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4044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AC226-EB18-4675-2F47-4FC43C62E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09AA8-F2FE-6746-12E0-D3DE0643C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F6DD81-9537-361C-7DA0-60598413ED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BEA17-2596-A692-166C-0E447691E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02/11/2024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B2D51C-FFC2-4D8F-8803-6ABCD3355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6827A8-736D-E40C-DFF5-310B99812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826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322CB-CBD5-A5E8-4289-EA73EBE4A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66AE8-1A12-12F3-5510-978604869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1DBA0D-B7E5-D924-48F0-EFA057B95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E0FF29-C12F-B812-FC11-859C157679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8A8BD6-9359-4118-CBA5-075B471446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EA307E-5721-F632-889D-438ADE352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02/11/2024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A898CA-BB59-64C7-8078-EDA21F190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F8176F-D9B2-5901-80CA-BBB32F01D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0174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A029E-B0BB-2617-0F22-7DDC3C174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18B6FC-CB64-EABF-CA0A-C1FC12248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02/11/2024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898C01-E0BB-72C6-F528-487E241C9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E5379C-3F20-F839-76FB-621ADF97B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8403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2A237E-45BB-5FB2-54AE-6BFB145E3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02/11/2024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1407EE-DB08-B5FD-D915-F699374B3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515A9-3B11-8F4E-17FD-B0B959B47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5566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AD43-DA22-5C6F-B201-1CC5BCB4F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3A465-E50E-228A-A8C6-463A87811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53BC97-9174-A3BA-8AA3-B57285E2A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E40FCA-730E-D800-D925-9408F1B03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02/11/2024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D939-6157-CE5D-1737-E997EB00E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8BB671-EFED-7021-B717-9A7555148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4683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A0318-EC9A-3E91-A707-A489999A8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E8E731-710D-4EDE-5FCF-03DD9885FF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AE5E0E-FBA8-D645-FD5A-54AB6251D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6694B-9C2A-8909-3C89-952BD3B48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02/11/2024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94E5E9-BB0F-F4AC-CFDA-01A33BB29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29771B-F44D-5200-E520-EB596C61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419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5980EE-97D5-69CF-D83D-FE3847C03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A8061F-624F-4ED5-1397-78646F13C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03DDA-FEE2-9342-D54E-B431C76DC9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8041B-D948-4C91-8140-A3C350F8791C}" type="datetimeFigureOut">
              <a:rPr lang="vi-VN" smtClean="0"/>
              <a:t>02/11/2024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5B62D-4B20-1125-2AA6-0846E25E4F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EACD4-8D37-7C87-CA3D-706048882E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604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Top 75+ hình nền powerpoint học tập chất lượng full hd cực đẹ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Top 75+ hình nền powerpoint học tập chất lượng full hd cực đẹ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50+ hình nền Powerpoint vật lý đẹp mắt, chuyên nghi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2192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178629" y="80677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 ĐÀO TẠO QUẬN LONG BIÊN</a:t>
            </a:r>
          </a:p>
          <a:p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TRƯỜNG MẦM NON GIANG BIÊN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EE8138-BDB4-2421-3C72-648A028CD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51349" y="1527338"/>
            <a:ext cx="1550559" cy="144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144808" y="3128941"/>
            <a:ext cx="4163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78628" y="3700231"/>
            <a:ext cx="6096000" cy="9852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NBTN: </a:t>
            </a:r>
            <a:r>
              <a:rPr lang="en-US" altLang="vi-VN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 dung đồ chơi của bé</a:t>
            </a:r>
            <a:endParaRPr lang="vi-VN" altLang="vi-VN" sz="2400" b="1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</a:t>
            </a:r>
            <a:r>
              <a:rPr lang="en-US" altLang="vi-VN" sz="2400" b="1" i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</a:t>
            </a:r>
            <a:r>
              <a:rPr lang="en-US" altLang="vi-VN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Lứa </a:t>
            </a: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tuổi: Nhà trẻ.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60356" y="5248530"/>
            <a:ext cx="33762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Năm học: </a:t>
            </a:r>
            <a:r>
              <a:rPr lang="en-US" altLang="vi-VN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2024-2025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63930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hơn 56 về food hình nền powerpoint đồ ăn hay nhất - cdgdbentre.edu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78628" y="236125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+mj-lt"/>
              </a:rPr>
              <a:t>                   </a:t>
            </a:r>
            <a:r>
              <a:rPr lang="vi-VN" sz="2400" b="1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vi-VN" sz="2400" b="1">
                <a:solidFill>
                  <a:srgbClr val="FF0000"/>
                </a:solidFill>
                <a:latin typeface="+mj-lt"/>
              </a:rPr>
              <a:t>. Ổn định tổ chức:</a:t>
            </a:r>
          </a:p>
          <a:p>
            <a:pPr marL="342900" indent="-342900">
              <a:buFontTx/>
              <a:buChar char="-"/>
            </a:pPr>
            <a:r>
              <a:rPr lang="vi-VN" sz="2400" b="1" smtClean="0">
                <a:solidFill>
                  <a:srgbClr val="FF0000"/>
                </a:solidFill>
                <a:latin typeface="+mj-lt"/>
              </a:rPr>
              <a:t>Cô </a:t>
            </a:r>
            <a:r>
              <a:rPr lang="en-US" sz="2400" b="1" smtClean="0">
                <a:solidFill>
                  <a:srgbClr val="FF0000"/>
                </a:solidFill>
                <a:latin typeface="+mj-lt"/>
              </a:rPr>
              <a:t>và trẻ trò chuyện về trang phục của trẻ.</a:t>
            </a:r>
            <a:endParaRPr lang="vi-VN" sz="2400" b="1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8364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hơn 56 về food hình nền powerpoint đồ ăn hay nhất - cdgdbentre.edu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ình ảnh Mũ PNG Miễn Phí Tải Về - Lovepik"/>
          <p:cNvSpPr>
            <a:spLocks noChangeAspect="1" noChangeArrowheads="1"/>
          </p:cNvSpPr>
          <p:nvPr/>
        </p:nvSpPr>
        <p:spPr bwMode="auto">
          <a:xfrm>
            <a:off x="0" y="76993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ình ảnh Mũ PNG Miễn Phí Tải Về - Lovep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194" y="0"/>
            <a:ext cx="9657806" cy="76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34194" y="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>
                <a:solidFill>
                  <a:srgbClr val="0070C0"/>
                </a:solidFill>
                <a:latin typeface="Times New Roman" panose="02020603050405020304" pitchFamily="18" charset="0"/>
              </a:rPr>
              <a:t>2. Phương pháp, hình thức tổ chức:</a:t>
            </a:r>
            <a:endParaRPr lang="vi-VN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vi-VN" b="1">
                <a:solidFill>
                  <a:srgbClr val="0070C0"/>
                </a:solidFill>
                <a:latin typeface="Times New Roman" panose="02020603050405020304" pitchFamily="18" charset="0"/>
              </a:rPr>
              <a:t>HĐ1: Nhận biết và gọi tên đồ dùng</a:t>
            </a:r>
            <a:endParaRPr lang="vi-VN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vi-VN">
                <a:solidFill>
                  <a:srgbClr val="0070C0"/>
                </a:solidFill>
                <a:latin typeface="Times New Roman" panose="02020603050405020304" pitchFamily="18" charset="0"/>
              </a:rPr>
              <a:t>- Cô đưa đồ dùng ra cho trẻ nhận biết và gọi tên.</a:t>
            </a:r>
          </a:p>
          <a:p>
            <a:r>
              <a:rPr lang="vi-VN">
                <a:solidFill>
                  <a:srgbClr val="0070C0"/>
                </a:solidFill>
                <a:latin typeface="Times New Roman" panose="02020603050405020304" pitchFamily="18" charset="0"/>
              </a:rPr>
              <a:t>+ Cái gì đây?</a:t>
            </a:r>
          </a:p>
          <a:p>
            <a:r>
              <a:rPr lang="vi-VN">
                <a:solidFill>
                  <a:srgbClr val="0070C0"/>
                </a:solidFill>
                <a:latin typeface="Times New Roman" panose="02020603050405020304" pitchFamily="18" charset="0"/>
              </a:rPr>
              <a:t>+ Dùng để làm </a:t>
            </a:r>
            <a:r>
              <a:rPr lang="vi-VN">
                <a:solidFill>
                  <a:srgbClr val="0070C0"/>
                </a:solidFill>
                <a:latin typeface="Times New Roman" panose="02020603050405020304" pitchFamily="18" charset="0"/>
              </a:rPr>
              <a:t>gì</a:t>
            </a:r>
            <a:r>
              <a:rPr lang="vi-VN" smtClean="0">
                <a:solidFill>
                  <a:srgbClr val="0070C0"/>
                </a:solidFill>
                <a:latin typeface="Times New Roman" panose="02020603050405020304" pitchFamily="18" charset="0"/>
              </a:rPr>
              <a:t>?</a:t>
            </a:r>
            <a:endParaRPr lang="en-US" smtClean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vi-VN" smtClean="0">
                <a:solidFill>
                  <a:srgbClr val="0070C0"/>
                </a:solidFill>
                <a:latin typeface="Times New Roman" panose="02020603050405020304" pitchFamily="18" charset="0"/>
              </a:rPr>
              <a:t>+ </a:t>
            </a:r>
            <a:r>
              <a:rPr lang="en-US" smtClean="0">
                <a:solidFill>
                  <a:srgbClr val="0070C0"/>
                </a:solidFill>
                <a:latin typeface="Times New Roman" panose="02020603050405020304" pitchFamily="18" charset="0"/>
              </a:rPr>
              <a:t>Đội mũ để làm </a:t>
            </a:r>
            <a:r>
              <a:rPr lang="vi-VN" smtClean="0">
                <a:solidFill>
                  <a:srgbClr val="0070C0"/>
                </a:solidFill>
                <a:latin typeface="Times New Roman" panose="02020603050405020304" pitchFamily="18" charset="0"/>
              </a:rPr>
              <a:t>gì</a:t>
            </a:r>
            <a:r>
              <a:rPr lang="en-US" smtClean="0">
                <a:solidFill>
                  <a:srgbClr val="0070C0"/>
                </a:solidFill>
                <a:latin typeface="Times New Roman" panose="02020603050405020304" pitchFamily="18" charset="0"/>
              </a:rPr>
              <a:t> các con </a:t>
            </a:r>
            <a:r>
              <a:rPr lang="vi-VN" smtClean="0">
                <a:solidFill>
                  <a:srgbClr val="0070C0"/>
                </a:solidFill>
                <a:latin typeface="Times New Roman" panose="02020603050405020304" pitchFamily="18" charset="0"/>
              </a:rPr>
              <a:t>?</a:t>
            </a:r>
            <a:endParaRPr lang="vi-VN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321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47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Còn đây là cái gì?</a:t>
            </a:r>
          </a:p>
          <a:p>
            <a:pPr marL="285750" indent="-285750">
              <a:buFontTx/>
              <a:buChar char="-"/>
            </a:pPr>
            <a:r>
              <a:rPr lang="en-US" b="1" smtClean="0">
                <a:solidFill>
                  <a:srgbClr val="0070C0"/>
                </a:solidFill>
                <a:latin typeface="Times New Roman" panose="02020603050405020304" pitchFamily="18" charset="0"/>
              </a:rPr>
              <a:t>-Váy dành cho bạn trai hay bạn gái nhỉ?</a:t>
            </a:r>
            <a:endParaRPr lang="vi-VN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631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364" y="156755"/>
            <a:ext cx="7051636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2421" y="731520"/>
            <a:ext cx="4767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Còn đây là cái gì?</a:t>
            </a:r>
          </a:p>
          <a:p>
            <a:pPr marL="285750" indent="-285750">
              <a:buFontTx/>
              <a:buChar char="-"/>
            </a:pPr>
            <a:r>
              <a:rPr lang="en-US" b="1" smtClean="0">
                <a:solidFill>
                  <a:srgbClr val="0070C0"/>
                </a:solidFill>
                <a:latin typeface="Times New Roman" panose="02020603050405020304" pitchFamily="18" charset="0"/>
              </a:rPr>
              <a:t>Áo ba lỗ này cho bạn trai hay bạn gái mặc?</a:t>
            </a:r>
            <a:endParaRPr lang="vi-VN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537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hơn 56 về food hình nền powerpoint đồ ăn hay nhất - cdgdbentre.edu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05200" y="1721172"/>
            <a:ext cx="75590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>
                <a:solidFill>
                  <a:srgbClr val="0070C0"/>
                </a:solidFill>
                <a:latin typeface="+mj-lt"/>
              </a:rPr>
              <a:t>HĐ2 : Ôn luyện - củng cố</a:t>
            </a:r>
            <a:endParaRPr lang="vi-VN" sz="2400">
              <a:solidFill>
                <a:srgbClr val="0070C0"/>
              </a:solidFill>
              <a:latin typeface="+mj-lt"/>
            </a:endParaRPr>
          </a:p>
          <a:p>
            <a:r>
              <a:rPr lang="vi-VN" sz="2400" b="1">
                <a:solidFill>
                  <a:srgbClr val="0070C0"/>
                </a:solidFill>
                <a:latin typeface="+mj-lt"/>
              </a:rPr>
              <a:t>- TC1 : </a:t>
            </a:r>
            <a:r>
              <a:rPr lang="vi-VN" sz="2400">
                <a:solidFill>
                  <a:srgbClr val="0070C0"/>
                </a:solidFill>
                <a:latin typeface="+mj-lt"/>
              </a:rPr>
              <a:t>Tìm đồ dùng, đồ chơi cho bạn</a:t>
            </a:r>
          </a:p>
          <a:p>
            <a:r>
              <a:rPr lang="vi-VN" sz="2400">
                <a:solidFill>
                  <a:srgbClr val="0070C0"/>
                </a:solidFill>
                <a:latin typeface="+mj-lt"/>
              </a:rPr>
              <a:t>- Cô đưa chiếc túi kỳ diệu ra và cho trẻ tìm và giới thiệu đồ dùng mình tìm được.</a:t>
            </a:r>
          </a:p>
          <a:p>
            <a:r>
              <a:rPr lang="vi-VN" sz="2400">
                <a:solidFill>
                  <a:srgbClr val="0070C0"/>
                </a:solidFill>
                <a:latin typeface="+mj-lt"/>
              </a:rPr>
              <a:t>- </a:t>
            </a:r>
            <a:r>
              <a:rPr lang="vi-VN" sz="2400" b="1">
                <a:solidFill>
                  <a:srgbClr val="0070C0"/>
                </a:solidFill>
                <a:latin typeface="+mj-lt"/>
              </a:rPr>
              <a:t>TC2</a:t>
            </a:r>
            <a:r>
              <a:rPr lang="vi-VN" sz="2400">
                <a:solidFill>
                  <a:srgbClr val="0070C0"/>
                </a:solidFill>
                <a:latin typeface="+mj-lt"/>
              </a:rPr>
              <a:t>: Gọi tên đồ vật và giơ lên theo hiệu lệnh của cô.</a:t>
            </a:r>
          </a:p>
        </p:txBody>
      </p:sp>
    </p:spTree>
    <p:extLst>
      <p:ext uri="{BB962C8B-B14F-4D97-AF65-F5344CB8AC3E}">
        <p14:creationId xmlns:p14="http://schemas.microsoft.com/office/powerpoint/2010/main" val="2460146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hơn 56 về food hình nền powerpoint đồ ăn hay nhất - cdgdbentre.edu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79966" y="2727012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vi-VN" sz="2800" b="1">
                <a:solidFill>
                  <a:srgbClr val="0070C0"/>
                </a:solidFill>
                <a:latin typeface="Times New Roman" panose="02020603050405020304" pitchFamily="18" charset="0"/>
              </a:rPr>
              <a:t>. Kết thúc:</a:t>
            </a:r>
            <a:endParaRPr lang="vi-VN" sz="280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vi-VN" sz="2800" smtClean="0">
                <a:solidFill>
                  <a:srgbClr val="0070C0"/>
                </a:solidFill>
                <a:latin typeface="+mj-lt"/>
              </a:rPr>
              <a:t>- </a:t>
            </a:r>
            <a:r>
              <a:rPr lang="vi-VN" sz="2800">
                <a:solidFill>
                  <a:srgbClr val="0070C0"/>
                </a:solidFill>
                <a:latin typeface="+mj-lt"/>
              </a:rPr>
              <a:t>Cô và trẻ đọc bài thơ “Miệng xinh”</a:t>
            </a:r>
          </a:p>
          <a:p>
            <a:r>
              <a:rPr lang="vi-VN" sz="2800" smtClean="0">
                <a:solidFill>
                  <a:srgbClr val="0070C0"/>
                </a:solidFill>
                <a:latin typeface="+mj-lt"/>
              </a:rPr>
              <a:t>.</a:t>
            </a:r>
            <a:endParaRPr lang="vi-VN" sz="2800" b="0" i="0">
              <a:solidFill>
                <a:srgbClr val="0070C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950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E8550-771C-DE55-2995-6679F224E1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C76F16-002F-D6A7-9A19-A4DA21F013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Top 126+ hình nền powerpoint về gia đình mới nhất - thdonghoadian">
            <a:extLst>
              <a:ext uri="{FF2B5EF4-FFF2-40B4-BE49-F238E27FC236}">
                <a16:creationId xmlns:a16="http://schemas.microsoft.com/office/drawing/2014/main" id="{266DF8CD-B2F9-5038-7761-FFCD6387C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6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F60F32-7C83-7A56-B173-BED724D4C3E9}"/>
              </a:ext>
            </a:extLst>
          </p:cNvPr>
          <p:cNvSpPr txBox="1"/>
          <p:nvPr/>
        </p:nvSpPr>
        <p:spPr>
          <a:xfrm>
            <a:off x="2999509" y="2594242"/>
            <a:ext cx="61929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000" b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Chúc các bé chăm ngoan học giỏi!</a:t>
            </a:r>
            <a:endParaRPr lang="en-US" sz="4000" b="1" dirty="0">
              <a:ln w="19050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21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174</Words>
  <Application>Microsoft Office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Administrator</cp:lastModifiedBy>
  <cp:revision>20</cp:revision>
  <dcterms:created xsi:type="dcterms:W3CDTF">2023-04-01T13:39:23Z</dcterms:created>
  <dcterms:modified xsi:type="dcterms:W3CDTF">2024-11-02T02:51:40Z</dcterms:modified>
</cp:coreProperties>
</file>