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91" r:id="rId3"/>
    <p:sldId id="292" r:id="rId4"/>
    <p:sldId id="294" r:id="rId5"/>
    <p:sldId id="293" r:id="rId6"/>
    <p:sldId id="289" r:id="rId7"/>
    <p:sldId id="290" r:id="rId8"/>
    <p:sldId id="280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701F7-9C70-42F9-92D7-A687CB710DEE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7854A-528F-44DB-8145-CC23D7EA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5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0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8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2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19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C9B2-E399-465C-8D57-216EA9AE7BC2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2662-F255-41B8-AAFB-42B54A5F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0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0955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 ĐÀO TẠO QUẬN LONG BIÊN</a:t>
            </a:r>
          </a:p>
          <a:p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TRƯỜNG MẦM NON GIANG BIÊN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855881"/>
            <a:ext cx="1397772" cy="13351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2387084"/>
            <a:ext cx="416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2191027"/>
            <a:ext cx="9372600" cy="4967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400" smtClean="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Đề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tài: Thơ “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Ấm và chảo"</a:t>
            </a:r>
            <a:endParaRPr lang="vi-VN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Lứa </a:t>
            </a:r>
            <a:r>
              <a:rPr lang="en-US" sz="240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tuổi: Nhà trẻ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                  Người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dạy: Nguyễn Thị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Nguyễn Thị Nghĩa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Năm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học: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2024-2025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                                             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 smtClean="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                      </a:t>
            </a:r>
            <a:endParaRPr lang="en-US" sz="2400">
              <a:solidFill>
                <a:srgbClr val="002060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07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133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1. Ổn định tổ chức:</a:t>
            </a: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- Cô cho trẻ xem hình ảnh về cái ấm, cái chảo và cùng trò chuyện về hình ảnh đó.</a:t>
            </a:r>
            <a:endParaRPr lang="en-US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8" name="Picture 4" descr="Ấm Tử Sa - Tự hào hồn Việt - Tiêu dùng - bán tại Ấm Tử Sa Đất Việt Phú Quý  - ấm, ấm trà, uống trà, nghệ thuật trà, trà đạo,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15291"/>
            <a:ext cx="6705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hảo PNG Miễn Phí Tải Về -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05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ơ ấm và c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56388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465213"/>
            <a:ext cx="373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HĐ1: Cô đọc thơ cho trẻ nghe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giới thiệu tác giả bài thơ “Ấm và chảo” sưu tầm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1: Kết hợp cử chỉ </a:t>
            </a:r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minh </a:t>
            </a: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</a:rPr>
              <a:t>hoạ</a:t>
            </a:r>
            <a:endParaRPr 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latin typeface="+mj-lt"/>
              </a:rPr>
              <a:t>- Cô vừa đọc bài thơ gì?</a:t>
            </a:r>
          </a:p>
          <a:p>
            <a:r>
              <a:rPr lang="vi-VN">
                <a:latin typeface="+mj-lt"/>
              </a:rPr>
              <a:t>- Cô nhắc lại tên bài thơ.</a:t>
            </a:r>
          </a:p>
          <a:p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0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hơ Ấm và Chảo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285750"/>
            <a:ext cx="407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+ Cô đọc mẫu lần 2: Cùng tranh minh hoạ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HĐ2: Đàm thoại trích dẫn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Bài thơ nói về gì?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Ấm reo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+ Chảo thì kêu như thế nào?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=&gt;GD: Trẻ biết giữ gìn vệ sinh đồ dùng sạch sẽ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2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3200" y="15049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>
                <a:solidFill>
                  <a:srgbClr val="000000"/>
                </a:solidFill>
                <a:latin typeface="Times New Roman" panose="02020603050405020304" pitchFamily="18" charset="0"/>
              </a:rPr>
              <a:t>HĐ3: Trẻ đọc thơ</a:t>
            </a:r>
            <a:endParaRPr lang="vi-VN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khuyến khích trẻ đọc toàn bộ bài thơ nhiều lần, trẻ đọc theo hình thức: Tổ, bạn trai, bạn gái, cá nhân trẻ đọc. Trong khi trẻ đọc cô chú ý lắng nghe và sửa sai cho trẻ.</a:t>
            </a:r>
          </a:p>
          <a:p>
            <a:r>
              <a:rPr lang="vi-VN">
                <a:solidFill>
                  <a:srgbClr val="000000"/>
                </a:solidFill>
                <a:latin typeface="Times New Roman" panose="02020603050405020304" pitchFamily="18" charset="0"/>
              </a:rPr>
              <a:t>- Cô cho cả lớp đọc lại 1 lần</a:t>
            </a:r>
            <a:endParaRPr lang="vi-VN" b="0" i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336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Ngày Của Mẹ Mẹ Nền, Ngày Của Mẹ, Mẹ, Con Gái Background Vector để 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3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65735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thúc: Cô khen ngợi tuyên dương rồi chuyển hoạt động</a:t>
            </a:r>
          </a:p>
          <a:p>
            <a:r>
              <a:rPr lang="en-US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en-US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30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263</Words>
  <Application>Microsoft Office PowerPoint</Application>
  <PresentationFormat>On-screen Show (16:9)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38</cp:revision>
  <dcterms:created xsi:type="dcterms:W3CDTF">2023-03-18T02:01:00Z</dcterms:created>
  <dcterms:modified xsi:type="dcterms:W3CDTF">2024-11-02T03:59:39Z</dcterms:modified>
</cp:coreProperties>
</file>