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36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4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9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8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4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6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5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4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0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8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0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1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3BE03-14B9-42AD-830C-6E194D8E65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C0437-5168-4670-A6EE-7869E0B3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8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43065"/>
            <a:ext cx="9183007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45576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GIANG BIÊN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8303" y="2495463"/>
            <a:ext cx="5486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ĐỘNG: TẠO HÌNH </a:t>
            </a: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 TÀI: DÁN NGÔI NHÀ</a:t>
            </a:r>
          </a:p>
          <a:p>
            <a:pPr algn="ctr"/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Lứa tuổi: 24-36 tháng</a:t>
            </a:r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8650" y="2556549"/>
            <a:ext cx="6176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LĨNH VỰC PHÁT TRIỂN THẨM MỸ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510" y="1123950"/>
            <a:ext cx="1169190" cy="102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55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43065"/>
            <a:ext cx="9183007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48303" y="2495464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1257301"/>
            <a:ext cx="449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Ổn định tổ chức:</a:t>
            </a:r>
          </a:p>
          <a:p>
            <a:pPr marL="285750" indent="-285750">
              <a:buFontTx/>
              <a:buChar char="-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Cô và trẻ cùng hát bài “Nhà của tôi”</a:t>
            </a:r>
          </a:p>
          <a:p>
            <a:pPr marL="285750" indent="-285750">
              <a:buFontTx/>
              <a:buChar char="-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Trò chuyện với trẻ về bài hát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0215"/>
            <a:ext cx="9183007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48303" y="2495464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4502" y="2556549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1028700"/>
            <a:ext cx="5562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2. Phương pháp hình thức tổ chức: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Hoạt động 1: Cô cho trẻ xem tranh mẫu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Hoạt động 2: Cô làm mẫu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Hoạt động 3: Trẻ thực hiện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Hoạt động 4: Nhận xét sản phẩm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43065"/>
            <a:ext cx="9183007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45576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8303" y="2495464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4502" y="2556549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78501" y="1600200"/>
            <a:ext cx="47556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Kết thúc</a:t>
            </a:r>
          </a:p>
          <a:p>
            <a:pPr algn="ctr"/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Cô động viên khen ngợi trẻ</a:t>
            </a:r>
          </a:p>
        </p:txBody>
      </p:sp>
    </p:spTree>
    <p:extLst>
      <p:ext uri="{BB962C8B-B14F-4D97-AF65-F5344CB8AC3E}">
        <p14:creationId xmlns:p14="http://schemas.microsoft.com/office/powerpoint/2010/main" val="3319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111</Words>
  <Application>Microsoft Office PowerPoint</Application>
  <PresentationFormat>On-screen Show (16:9)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Administrator</cp:lastModifiedBy>
  <cp:revision>7</cp:revision>
  <dcterms:created xsi:type="dcterms:W3CDTF">2022-09-29T01:38:49Z</dcterms:created>
  <dcterms:modified xsi:type="dcterms:W3CDTF">2023-11-09T01:21:13Z</dcterms:modified>
</cp:coreProperties>
</file>