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1" r:id="rId3"/>
    <p:sldId id="274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671F1-D4E6-4940-B00D-D74EBDD51E7A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491CC-226B-41C7-B091-83D0857B0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2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4E4C-E028-43E6-A3FB-A9707CA0A078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E3946-05AC-4B98-B33A-392EDF0EDC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3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504" y="2377851"/>
            <a:ext cx="89650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ÁN LÀM QUEN VĂN HỌC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Truyện</a:t>
            </a:r>
            <a:r>
              <a:rPr lang="en-US" sz="3600" b="1" dirty="0">
                <a:solidFill>
                  <a:srgbClr val="002060"/>
                </a:solidFill>
              </a:rPr>
              <a:t>: Ô </a:t>
            </a:r>
            <a:r>
              <a:rPr lang="en-US" sz="3600" b="1" dirty="0" err="1">
                <a:solidFill>
                  <a:srgbClr val="002060"/>
                </a:solidFill>
              </a:rPr>
              <a:t>tô</a:t>
            </a:r>
            <a:r>
              <a:rPr lang="en-US" sz="3600" b="1" dirty="0">
                <a:solidFill>
                  <a:srgbClr val="002060"/>
                </a:solidFill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</a:rPr>
              <a:t>học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bài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Lứa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tuổi</a:t>
            </a:r>
            <a:r>
              <a:rPr lang="en-US" sz="3600" b="1" dirty="0">
                <a:solidFill>
                  <a:srgbClr val="002060"/>
                </a:solidFill>
              </a:rPr>
              <a:t>: 24 – </a:t>
            </a:r>
            <a:r>
              <a:rPr lang="en-US" sz="3600" b="1">
                <a:solidFill>
                  <a:srgbClr val="002060"/>
                </a:solidFill>
              </a:rPr>
              <a:t>36 </a:t>
            </a:r>
            <a:r>
              <a:rPr lang="en-US" sz="3600" b="1" smtClean="0">
                <a:solidFill>
                  <a:srgbClr val="002060"/>
                </a:solidFill>
              </a:rPr>
              <a:t>tháng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10" y="832366"/>
            <a:ext cx="1801602" cy="1822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yTinhDucDung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" y="5574565"/>
            <a:ext cx="1051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Các con vừa được nghe câu chuyện gì?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Trong truyện có những ai?</a:t>
            </a: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Chú cảnh sát dạy các bạn ô tô những luật giao thông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đén đỏ thì dừng lại, đèn xanh mới được đi, và không được đi ngược chiều.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yTinhDucDung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394959"/>
            <a:ext cx="622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u="sng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tô con nghe xong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sao?( À ô tô con cười cho là quá dễ)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Khi các ô tô khác học bài thì ô tô con làm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đi ngủ)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yTinhDucDung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22726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tô con ngủ như thế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ngủ quên mất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Khi nào ô tô con mới tỉnh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Các ô tô khác đi hết mới bừng tỉnh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tỉnh dậy ô tô con làm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Vội vàng chạy theo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yTinhDucDung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68579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493096"/>
            <a:ext cx="632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u="sng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gì sảy ra khi ô tô con ra đường nhỉ?(  phóng nhanh, gần đến ngã tư đèn đỏ mà ko biết, chú lạc giữa 1 dòng xe đi ngược lại với mình)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Đi như ô tô con có nguy hiểm không?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yTinhDucDung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36"/>
            <a:ext cx="12192000" cy="6892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855" y="5029200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 lúc đó thì ô tô con gặp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Chú cảnh sát tuýt còi)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tô con bị Chú cảnh sát Mèo làm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Bị phạt vì đi vào đường 1 chiều)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tô con có biết lỗi của mình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?( Không biết) </a:t>
            </a:r>
          </a:p>
          <a:p>
            <a:pPr>
              <a:buFontTx/>
              <a:buChar char="-"/>
            </a:pP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Vì sao mà không biết bạn nào biết? À đúng rồi vì chú ko học luật giao thông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tô con cảm thấy như thế nào nhận ra lỗi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mình?( Xấu hổ)</a:t>
            </a:r>
            <a:endParaRPr lang="en-US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1643896"/>
            <a:ext cx="8915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b="1" i="1" dirty="0">
                <a:solidFill>
                  <a:srgbClr val="0070C0"/>
                </a:solidFill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/>
              <a:buChar char="Þ"/>
            </a:pP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95601" y="1714621"/>
            <a:ext cx="6086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066801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Kết thúc</a:t>
            </a:r>
          </a:p>
          <a:p>
            <a:pPr algn="ctr"/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1981201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CÓ BUỔI HỌC TRÀN NGẬP NIỀM VUI!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16764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eriod"/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mTapLaiOTo-NguyenNhatMinh-708498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775" end="71551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764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2.1: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“Ô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yTinhDucDung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Truyện: Ô tô con học bài</a:t>
            </a:r>
            <a:endParaRPr lang="en-US" sz="28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851268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Hôm nay các ô tô trong xưởng phải dậy sớm để nghe chú cảnh sát Mèo giảng về luật giao thông. Chú dặn các ô tô phải nhỡ kĩ: Đèn đỏ phải dừng lại, đèn xanh mới được đi, không được đi vào đường một chiều.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yTinhDucDung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Ô tô con nghe vậy chỉ cười, cho là quá dễ, không cần phải học nên ngáp ngắn ngáp dài rồi nhắm mắt ngủ.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yTinhDucDung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657671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Ô tô con ngủ quên mất cho tới khi các ô tô khác ở xưởng lần lượt chạy ra đường cậu mới bừng tỉnh, vội vàng chạy theo. Chú cảnh sát Mèo hỏi:</a:t>
            </a:r>
          </a:p>
          <a:p>
            <a:r>
              <a:rPr lang="vi-VN"/>
              <a:t>- Đã nhớ kỹ luật chưa, Ô tô con?</a:t>
            </a:r>
          </a:p>
          <a:p>
            <a:r>
              <a:rPr lang="vi-VN"/>
              <a:t>- Dễ lắm, cháu nhớ rồi chú ạ!</a:t>
            </a:r>
            <a:endParaRPr lang="vi-V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yTinhDucDung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685799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" y="5070765"/>
            <a:ext cx="8208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Vừa ra tới đường là Ô tô con đã phóng nhanh. Gần tới ngã tư đèn đỏ mà chú vẫn không hay biết. Chú lạc giữa 1 dòng xe đi ngược lại với mình. Chú đành đừng dạt vào lề đường ngơ ngác nhìn.</a:t>
            </a:r>
          </a:p>
          <a:p>
            <a:pPr>
              <a:buFontTx/>
              <a:buChar char="-"/>
            </a:pPr>
            <a:r>
              <a:rPr lang="vi-VN"/>
              <a:t> Ối, sao thế nhỉ?</a:t>
            </a:r>
          </a:p>
          <a:p>
            <a:r>
              <a:rPr lang="vi-VN"/>
              <a:t>Đúng lúc đó 1 chú cảnh sát giao thông tuýt còi đi tới khiến Ô tô con bối rối không hiểu có chuyện gì xảy ra.</a:t>
            </a:r>
            <a:endParaRPr lang="vi-V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yTinhDucDung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2578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/>
              <a:t>Cháu bị phạt vì đã đi vào đường một chiều, vi phạm luật giao thông.</a:t>
            </a:r>
          </a:p>
          <a:p>
            <a:r>
              <a:rPr lang="vi-VN"/>
              <a:t>- Cháu.. cháu không biết ạ!</a:t>
            </a:r>
          </a:p>
          <a:p>
            <a:r>
              <a:rPr lang="vi-VN"/>
              <a:t>Thì ra lúc sáng, ô tô con không học kỹ bài nên không biết là chỉ</a:t>
            </a:r>
            <a:r>
              <a:rPr lang="en-US"/>
              <a:t> </a:t>
            </a:r>
            <a:r>
              <a:rPr lang="en-US" b="1"/>
              <a:t>có</a:t>
            </a:r>
            <a:r>
              <a:rPr lang="vi-VN"/>
              <a:t> xe như xe cảnh sát, xe cứu hỏa, xe cứu thương đi làm nhiệm vụ… mới được đi vào đường một chiều mà thôi. Ô tô con vừa xấu hổ vừa ân hận vì sự chủ quan của mình.</a:t>
            </a:r>
            <a:endParaRPr lang="vi-VN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Hue\Ảnh nền\54881201-spring-background-with-green-grass-flowers-and-blue-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79677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2.2: Đàm thoại, trích dẫn</a:t>
            </a:r>
          </a:p>
          <a:p>
            <a:pPr algn="ctr">
              <a:buFontTx/>
              <a:buChar char="-"/>
            </a:pPr>
            <a:endParaRPr lang="en-US" sz="2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779</Words>
  <Application>Microsoft Office PowerPoint</Application>
  <PresentationFormat>Widescreen</PresentationFormat>
  <Paragraphs>54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Lê Huy Vinh</dc:creator>
  <cp:lastModifiedBy>Administrator</cp:lastModifiedBy>
  <cp:revision>45</cp:revision>
  <dcterms:created xsi:type="dcterms:W3CDTF">2020-04-08T03:54:41Z</dcterms:created>
  <dcterms:modified xsi:type="dcterms:W3CDTF">2024-04-06T02:43:50Z</dcterms:modified>
</cp:coreProperties>
</file>