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9" r:id="rId5"/>
    <p:sldId id="259" r:id="rId6"/>
    <p:sldId id="260" r:id="rId7"/>
    <p:sldId id="261" r:id="rId8"/>
    <p:sldId id="262" r:id="rId9"/>
    <p:sldId id="271" r:id="rId10"/>
    <p:sldId id="275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4CA6-1FC2-4DF4-9E82-03694CC2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02AA4-A807-4B38-9F25-A7F0EFF4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0C11-CFB2-406B-9B3B-F980A44E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9AFD-C003-4CD7-92AC-65E1B408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F3FD-36F4-4741-8531-5D993971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1B29-9E12-4B7A-97E9-D1799D1E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02C93-F167-430C-B9AB-0BF11396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0429-18D5-4D81-8D5B-7F0C4716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F786-8764-47F7-99DA-E3065627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973FB-4B36-46F3-B91B-CC778E6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D18D4-7A01-497E-9172-843830978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9FE97-082C-4F1A-993E-F053E950B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3C41-3BAE-4AC8-8100-5830BBBA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8D11-29BC-42BE-81C2-FA43033C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6AC1-46C6-45E0-BCC7-EE94BD92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E15D-EE6E-4411-BB6A-8BE09B7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DD08-1758-4451-BCA6-B8F8AB79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0CE2-0670-4E6F-BD45-CC83A432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6A4A-57C8-4749-A0C4-D07CE26F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FDCE-D1CB-4FA9-A692-CC7C7B7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8702-2503-46BB-85F7-70601E80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6CAA-4230-4E6B-9768-6A07B693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A73D-6F33-4F75-AFE4-7FBF057E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E5C5-6E81-4457-B316-2EE79B6E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988DF-7629-4180-B4B1-65891F96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C244-D8FD-4243-A891-D0C1DBA2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46FA-7C82-4EFA-982E-1F1DB99C9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99F1A-7A9E-40E2-8A4F-755DA4C2A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13958-435A-4F7E-9AEB-3559C21A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E1EFB-6F5F-42F1-841C-35705718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AF37-E1A0-4111-9F76-28DBFFB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34BA-6C90-4DD2-BEA4-22E91121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03CE-B24E-4F60-ADA6-89A3D637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23F3F-5DED-47FE-9856-2F97FB99A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DFCCE-A9A5-4CB1-9AC5-BC34A5F00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F5F40-F7C6-4F7F-9D23-5C26BD5DC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D1844-14A6-41F3-95F5-1B338A44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7F0BB-9F23-4C8D-A312-A46CA096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11CC-322B-45FD-9FBA-99721AD0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13E1-6A87-4585-B4F7-1D57E7A3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A68C6-6184-4B50-BCCC-568212F9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BE8DD-9F19-457B-B334-C936616F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25C2-66FB-4A02-8C71-6B15CFE5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4F8EA-DBB8-42D6-A28D-F43DA071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6AC25-2005-486E-9933-A70FB0E2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DF0E7-6894-47AB-8581-609BA159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22C7-6415-4DE5-A090-F3002F4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5CCB-5B95-4317-83F6-67AC718D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FE98F-851B-448F-8486-88E36B31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35F43-DB31-4CE4-86D7-9B5D9913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27A40-7509-44EA-A985-F112128E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E165-3128-4A37-8BFC-6A848DED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A6E3-CAA4-4585-AD10-405EE677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0EF5D-5772-4AE0-8AD7-9244B7609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72BA0-85B4-4962-ACD4-0FA61560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4D7F7-DC2B-4E38-B961-82C45058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E0AEB-8563-4130-A508-2B821C6F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90437-6E21-4501-B032-D9B36046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40408-0F25-4DB2-9018-61C5ABE2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DEFD8-3AC9-4D6F-8997-92C40021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1406-5D39-4D09-8A0E-A0B63171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37A6-4BF7-446B-9375-9425F58902D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8073-4DAA-4BD6-A59B-7944CEB7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159FF-80F9-4462-BC92-8EEFEF8C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CAE997-25F7-4A86-BBED-B40C11B98C79}"/>
              </a:ext>
            </a:extLst>
          </p:cNvPr>
          <p:cNvSpPr txBox="1"/>
          <p:nvPr/>
        </p:nvSpPr>
        <p:spPr>
          <a:xfrm>
            <a:off x="418011" y="391886"/>
            <a:ext cx="11234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nền Powerpoint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164" y="3163271"/>
            <a:ext cx="868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nền đẹp">
            <a:extLst>
              <a:ext uri="{FF2B5EF4-FFF2-40B4-BE49-F238E27FC236}">
                <a16:creationId xmlns:a16="http://schemas.microsoft.com/office/drawing/2014/main" id="{737CA00D-55AB-402C-909A-C230A533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11"/>
            <a:ext cx="12202844" cy="69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B1AEB-17B2-4248-AF20-DC31AEE51773}"/>
              </a:ext>
            </a:extLst>
          </p:cNvPr>
          <p:cNvSpPr txBox="1"/>
          <p:nvPr/>
        </p:nvSpPr>
        <p:spPr>
          <a:xfrm>
            <a:off x="1169581" y="169708"/>
            <a:ext cx="94548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052" name="Picture 4" descr="Từ ngày 10/7/2021, vứt rác thải sinh hoạt bừa bãi bị phạt tới 2">
            <a:extLst>
              <a:ext uri="{FF2B5EF4-FFF2-40B4-BE49-F238E27FC236}">
                <a16:creationId xmlns:a16="http://schemas.microsoft.com/office/drawing/2014/main" id="{8FD9961F-9A70-4CD1-BD9C-7D52BED9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4" y="1307751"/>
            <a:ext cx="5121898" cy="376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B4517-B277-48A6-A4A5-18E5DC4564DC}"/>
              </a:ext>
            </a:extLst>
          </p:cNvPr>
          <p:cNvSpPr txBox="1"/>
          <p:nvPr/>
        </p:nvSpPr>
        <p:spPr>
          <a:xfrm flipH="1">
            <a:off x="1169581" y="5373014"/>
            <a:ext cx="32495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4D5-B381-4A00-9047-C4AF694D8F92}"/>
              </a:ext>
            </a:extLst>
          </p:cNvPr>
          <p:cNvSpPr txBox="1"/>
          <p:nvPr/>
        </p:nvSpPr>
        <p:spPr>
          <a:xfrm>
            <a:off x="6467591" y="5373014"/>
            <a:ext cx="49654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Kỹ năng vứt rác đúng nơi quy định của các bé lớp 2 tuổi D1">
            <a:extLst>
              <a:ext uri="{FF2B5EF4-FFF2-40B4-BE49-F238E27FC236}">
                <a16:creationId xmlns:a16="http://schemas.microsoft.com/office/drawing/2014/main" id="{57E57846-F863-4390-9814-EB698BC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91" y="1307751"/>
            <a:ext cx="5281737" cy="376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75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875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봄 배경 따뜻한 배경 아름다운 배경 산 배경, 따뜻한 배경, 바람, 신선한 배경 일러스트 및 사진 무료 다운로드 - Pngtree">
            <a:extLst>
              <a:ext uri="{FF2B5EF4-FFF2-40B4-BE49-F238E27FC236}">
                <a16:creationId xmlns:a16="http://schemas.microsoft.com/office/drawing/2014/main" id="{D94CFDC8-BCE5-4297-A216-AF2B15AC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35F35-C36A-49A7-9CA3-E0600158ECE3}"/>
              </a:ext>
            </a:extLst>
          </p:cNvPr>
          <p:cNvSpPr/>
          <p:nvPr/>
        </p:nvSpPr>
        <p:spPr>
          <a:xfrm>
            <a:off x="903767" y="467833"/>
            <a:ext cx="993081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Trống cây, trống trải nghiệm">
            <a:extLst>
              <a:ext uri="{FF2B5EF4-FFF2-40B4-BE49-F238E27FC236}">
                <a16:creationId xmlns:a16="http://schemas.microsoft.com/office/drawing/2014/main" id="{087E6A02-4181-4432-843A-8937AAB2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0" y="1307805"/>
            <a:ext cx="5335884" cy="4540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ừ 25/8/2022: Vứt rác, đổ nước thải trên vỉa hè, lòng đường bị phạt từ 1-2  triệu đồng">
            <a:extLst>
              <a:ext uri="{FF2B5EF4-FFF2-40B4-BE49-F238E27FC236}">
                <a16:creationId xmlns:a16="http://schemas.microsoft.com/office/drawing/2014/main" id="{B5C8246C-3015-4A0D-ABB9-C25FA632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88" y="1382233"/>
            <a:ext cx="5213495" cy="446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74D1E-C2ED-4778-BE0E-593E9EBDC57D}"/>
              </a:ext>
            </a:extLst>
          </p:cNvPr>
          <p:cNvSpPr txBox="1"/>
          <p:nvPr/>
        </p:nvSpPr>
        <p:spPr>
          <a:xfrm>
            <a:off x="1176053" y="6169991"/>
            <a:ext cx="38164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371AF-1EC4-44D5-BA80-67F0E47217CB}"/>
              </a:ext>
            </a:extLst>
          </p:cNvPr>
          <p:cNvSpPr txBox="1"/>
          <p:nvPr/>
        </p:nvSpPr>
        <p:spPr>
          <a:xfrm>
            <a:off x="6935339" y="6169991"/>
            <a:ext cx="33138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984" y="-570706"/>
            <a:ext cx="13284984" cy="7567407"/>
          </a:xfrm>
        </p:spPr>
      </p:pic>
      <p:sp>
        <p:nvSpPr>
          <p:cNvPr id="5" name="Rectangle 4"/>
          <p:cNvSpPr/>
          <p:nvPr/>
        </p:nvSpPr>
        <p:spPr>
          <a:xfrm>
            <a:off x="174661" y="365125"/>
            <a:ext cx="896933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LONG BIÊN </a:t>
            </a:r>
          </a:p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endParaRPr lang="en-US" sz="1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: Bé ch</a:t>
            </a: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với n</a:t>
            </a: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         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Phương Hiếu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              : 24-36 tháng 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9" y="1335640"/>
            <a:ext cx="3678148" cy="18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1500+ chibi hình nền máy tính dễ thương cực đẹp và sáng tạo nhất">
            <a:extLst>
              <a:ext uri="{FF2B5EF4-FFF2-40B4-BE49-F238E27FC236}">
                <a16:creationId xmlns:a16="http://schemas.microsoft.com/office/drawing/2014/main" id="{F5F5A137-953F-41B4-B4F2-AAAB60F4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53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inh nghiệm hay của một bà mẹ tập cho bé đánh răng">
            <a:extLst>
              <a:ext uri="{FF2B5EF4-FFF2-40B4-BE49-F238E27FC236}">
                <a16:creationId xmlns:a16="http://schemas.microsoft.com/office/drawing/2014/main" id="{4A663A93-90AC-4A25-B4C7-B5B185A1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140833"/>
            <a:ext cx="4860676" cy="29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ẹ đã biết cách tập cho trẻ uống nước, sữa bằng ly chưa? | Sapakitchen">
            <a:extLst>
              <a:ext uri="{FF2B5EF4-FFF2-40B4-BE49-F238E27FC236}">
                <a16:creationId xmlns:a16="http://schemas.microsoft.com/office/drawing/2014/main" id="{1CCAE7CE-E712-41D8-B001-A4223C93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" y="2484060"/>
            <a:ext cx="5317671" cy="40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ướng dẫn cách thiết lập Skincare Routine cho hội da dầu chuẩn không cần  chỉnh">
            <a:extLst>
              <a:ext uri="{FF2B5EF4-FFF2-40B4-BE49-F238E27FC236}">
                <a16:creationId xmlns:a16="http://schemas.microsoft.com/office/drawing/2014/main" id="{846707E4-724A-4C4E-B1AC-22C03F63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3400016"/>
            <a:ext cx="4860676" cy="31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87A4A-8FAA-4457-A6EE-03DA6B48DEF3}"/>
              </a:ext>
            </a:extLst>
          </p:cNvPr>
          <p:cNvSpPr txBox="1"/>
          <p:nvPr/>
        </p:nvSpPr>
        <p:spPr>
          <a:xfrm>
            <a:off x="809897" y="822959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te Cartoon Wallpapers (63 Pictures), 43% OFF">
            <a:extLst>
              <a:ext uri="{FF2B5EF4-FFF2-40B4-BE49-F238E27FC236}">
                <a16:creationId xmlns:a16="http://schemas.microsoft.com/office/drawing/2014/main" id="{EDDBCDA1-84EA-46F6-9692-1B93CA7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ướng dẫn bé tự rửa tay sạch để phòng dịch | Vinmec">
            <a:extLst>
              <a:ext uri="{FF2B5EF4-FFF2-40B4-BE49-F238E27FC236}">
                <a16:creationId xmlns:a16="http://schemas.microsoft.com/office/drawing/2014/main" id="{01639F27-5897-42C7-9665-438D733E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" y="731520"/>
            <a:ext cx="534270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ẻ thường xuyên dùng sữa tắm sẽ dậy thì sớm?">
            <a:extLst>
              <a:ext uri="{FF2B5EF4-FFF2-40B4-BE49-F238E27FC236}">
                <a16:creationId xmlns:a16="http://schemas.microsoft.com/office/drawing/2014/main" id="{405564F2-56A1-44B5-ACA7-DF91CFAE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731520"/>
            <a:ext cx="5094515" cy="56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 Colorful Cartoon Wallpapers for kids Backgrounds in HD Fo">
            <a:extLst>
              <a:ext uri="{FF2B5EF4-FFF2-40B4-BE49-F238E27FC236}">
                <a16:creationId xmlns:a16="http://schemas.microsoft.com/office/drawing/2014/main" id="{AB1142E4-F156-4F1E-894E-B5331F40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O khuyến cáo: Đi chợ, rửa rau, giặt đồ trong mùa COVID-19, cần thực hiện  đúng để bảo vệ gia đình khỏi sự lây lan của virus">
            <a:extLst>
              <a:ext uri="{FF2B5EF4-FFF2-40B4-BE49-F238E27FC236}">
                <a16:creationId xmlns:a16="http://schemas.microsoft.com/office/drawing/2014/main" id="{B15296DC-5273-4E52-B2E7-7D565E92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" y="3668234"/>
            <a:ext cx="5370847" cy="29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ách Làm Nước Lẩu Ngon, Cách Làm Nước Dùng Lẩu Điểm 10 - A TUẤN KHANG">
            <a:extLst>
              <a:ext uri="{FF2B5EF4-FFF2-40B4-BE49-F238E27FC236}">
                <a16:creationId xmlns:a16="http://schemas.microsoft.com/office/drawing/2014/main" id="{F2A127EB-5358-4D7B-A2F3-621DCBF7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" y="63795"/>
            <a:ext cx="5370847" cy="31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ộ sáng đèn Led là gì và những yếu tố độ sáng đèn phụ thuộc vào.">
            <a:extLst>
              <a:ext uri="{FF2B5EF4-FFF2-40B4-BE49-F238E27FC236}">
                <a16:creationId xmlns:a16="http://schemas.microsoft.com/office/drawing/2014/main" id="{121FDE55-3AF6-4D7B-8A6E-498C6D0F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38" y="1850067"/>
            <a:ext cx="5235992" cy="36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te Cartoon Wallpapers (63 Pictures), 43% OFF">
            <a:extLst>
              <a:ext uri="{FF2B5EF4-FFF2-40B4-BE49-F238E27FC236}">
                <a16:creationId xmlns:a16="http://schemas.microsoft.com/office/drawing/2014/main" id="{EDDBCDA1-84EA-46F6-9692-1B93CA7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3" y="-3376"/>
            <a:ext cx="12192000" cy="68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ền Cá Bơi Quanh Ao Và Hình ảnh Để Tải Về Miễn Phí - Pngtree">
            <a:extLst>
              <a:ext uri="{FF2B5EF4-FFF2-40B4-BE49-F238E27FC236}">
                <a16:creationId xmlns:a16="http://schemas.microsoft.com/office/drawing/2014/main" id="{B94F41A9-853F-4F3C-A4B3-84E0530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3" y="2807020"/>
            <a:ext cx="5433660" cy="36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ống nước nơi ao, hồ bẩn mà không ốm: tạo hóa đã làm gì để động vật hoang  dã có khả năng này?">
            <a:extLst>
              <a:ext uri="{FF2B5EF4-FFF2-40B4-BE49-F238E27FC236}">
                <a16:creationId xmlns:a16="http://schemas.microsoft.com/office/drawing/2014/main" id="{27729A57-FDE8-4B79-9F78-01A76FF2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18" y="2807021"/>
            <a:ext cx="5327624" cy="36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7A88-8BB8-4C39-B716-3DA2672500CC}"/>
              </a:ext>
            </a:extLst>
          </p:cNvPr>
          <p:cNvSpPr txBox="1"/>
          <p:nvPr/>
        </p:nvSpPr>
        <p:spPr>
          <a:xfrm>
            <a:off x="30073" y="229737"/>
            <a:ext cx="870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a sẻ 93+ về hình nền de thuong cho máy tính - coedo.com.vn">
            <a:extLst>
              <a:ext uri="{FF2B5EF4-FFF2-40B4-BE49-F238E27FC236}">
                <a16:creationId xmlns:a16="http://schemas.microsoft.com/office/drawing/2014/main" id="{2AB90479-B7D0-4A70-9210-1FBAA870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h tưới cây vào mùa mưa hiệu quả">
            <a:extLst>
              <a:ext uri="{FF2B5EF4-FFF2-40B4-BE49-F238E27FC236}">
                <a16:creationId xmlns:a16="http://schemas.microsoft.com/office/drawing/2014/main" id="{C1E99AB9-1980-4737-838E-A493CF3E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2352228"/>
            <a:ext cx="5975498" cy="42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ÓC THỰC HÀNH CUỘC SỐNG: BÉ TỰ TAY TƯỚI MÁT CÂY XANH - Kỹ năng sống">
            <a:extLst>
              <a:ext uri="{FF2B5EF4-FFF2-40B4-BE49-F238E27FC236}">
                <a16:creationId xmlns:a16="http://schemas.microsoft.com/office/drawing/2014/main" id="{4421C887-D21F-4B30-A260-A788C1EF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8" y="680484"/>
            <a:ext cx="4806124" cy="58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37C0B-F2A3-431B-8AE7-9DB0139D173C}"/>
              </a:ext>
            </a:extLst>
          </p:cNvPr>
          <p:cNvSpPr txBox="1"/>
          <p:nvPr/>
        </p:nvSpPr>
        <p:spPr>
          <a:xfrm>
            <a:off x="240439" y="298951"/>
            <a:ext cx="6362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ất cả các loại hình nền trên máy tính cute đều ở đây">
            <a:extLst>
              <a:ext uri="{FF2B5EF4-FFF2-40B4-BE49-F238E27FC236}">
                <a16:creationId xmlns:a16="http://schemas.microsoft.com/office/drawing/2014/main" id="{AD7E2702-8E99-46D8-B6F9-0FEBE5D7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Xây dựng thành phố không còn tình trạng vứt rác bừa bãi - Báo Đồng Khởi  Online">
            <a:extLst>
              <a:ext uri="{FF2B5EF4-FFF2-40B4-BE49-F238E27FC236}">
                <a16:creationId xmlns:a16="http://schemas.microsoft.com/office/drawing/2014/main" id="{EEC8BBC4-05A7-404D-A1BC-B0C1FB9A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" y="3656689"/>
            <a:ext cx="3357410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iải pháp nào cho túi nylon để cứu môi trường? (P2)">
            <a:extLst>
              <a:ext uri="{FF2B5EF4-FFF2-40B4-BE49-F238E27FC236}">
                <a16:creationId xmlns:a16="http://schemas.microsoft.com/office/drawing/2014/main" id="{6AA925B1-299B-483A-9C1E-D8B672E8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71" y="3614158"/>
            <a:ext cx="3590162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ể vòi nước rỉ có 'ăn gian' tiền nước? - Tuổi Trẻ Online">
            <a:extLst>
              <a:ext uri="{FF2B5EF4-FFF2-40B4-BE49-F238E27FC236}">
                <a16:creationId xmlns:a16="http://schemas.microsoft.com/office/drawing/2014/main" id="{9757F987-4366-4C2B-B920-28324A6B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" y="98058"/>
            <a:ext cx="4854022" cy="32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C03CE-BD69-4892-9E54-E4389EAA3292}"/>
              </a:ext>
            </a:extLst>
          </p:cNvPr>
          <p:cNvSpPr txBox="1"/>
          <p:nvPr/>
        </p:nvSpPr>
        <p:spPr>
          <a:xfrm>
            <a:off x="6673705" y="229395"/>
            <a:ext cx="5530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GÀY HỘI TRỒNG CÂY CỦA EM BÉ LÁ PHONG XANH - Maple Leaf Academy - Hệ thống  trường liên cấp chất lượng cao">
            <a:extLst>
              <a:ext uri="{FF2B5EF4-FFF2-40B4-BE49-F238E27FC236}">
                <a16:creationId xmlns:a16="http://schemas.microsoft.com/office/drawing/2014/main" id="{38C100DE-A1CA-4C56-98D4-8A9F4F72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03" y="3630206"/>
            <a:ext cx="3683274" cy="29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ất cả các loại hình nền trên máy tính cute đều ở đây">
            <a:extLst>
              <a:ext uri="{FF2B5EF4-FFF2-40B4-BE49-F238E27FC236}">
                <a16:creationId xmlns:a16="http://schemas.microsoft.com/office/drawing/2014/main" id="{9CAEC30E-7F30-417F-A2FD-429F2523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kênh mương nứt nẻ, cây trồng khô héo ở Tiền Giang">
            <a:extLst>
              <a:ext uri="{FF2B5EF4-FFF2-40B4-BE49-F238E27FC236}">
                <a16:creationId xmlns:a16="http://schemas.microsoft.com/office/drawing/2014/main" id="{84B7544F-45AB-488F-84EC-F53E79C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85" y="3276361"/>
            <a:ext cx="3491022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n hán là gì?">
            <a:extLst>
              <a:ext uri="{FF2B5EF4-FFF2-40B4-BE49-F238E27FC236}">
                <a16:creationId xmlns:a16="http://schemas.microsoft.com/office/drawing/2014/main" id="{704D716B-F6D1-4933-A4E3-7196BF46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07" y="3276362"/>
            <a:ext cx="3491021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ạn hán lịch sử ở Kenya: 'Nếu động vật chết, chúng ta cũng chết'">
            <a:extLst>
              <a:ext uri="{FF2B5EF4-FFF2-40B4-BE49-F238E27FC236}">
                <a16:creationId xmlns:a16="http://schemas.microsoft.com/office/drawing/2014/main" id="{88A6E728-5611-43AB-8310-22971F2A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3" y="3276363"/>
            <a:ext cx="3491021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g tấn cá diêu hồng ở lồng bè chết, thiệt hại tiền tỉ - Tuổi Trẻ Online">
            <a:extLst>
              <a:ext uri="{FF2B5EF4-FFF2-40B4-BE49-F238E27FC236}">
                <a16:creationId xmlns:a16="http://schemas.microsoft.com/office/drawing/2014/main" id="{2644C0C4-1995-45DA-90B9-4792DF60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2" y="204323"/>
            <a:ext cx="3491021" cy="28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4E7EE-FE31-46CE-9F2B-EAD1501DB55B}"/>
              </a:ext>
            </a:extLst>
          </p:cNvPr>
          <p:cNvSpPr txBox="1"/>
          <p:nvPr/>
        </p:nvSpPr>
        <p:spPr>
          <a:xfrm>
            <a:off x="4579085" y="256719"/>
            <a:ext cx="6698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150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Administrator</cp:lastModifiedBy>
  <cp:revision>30</cp:revision>
  <dcterms:created xsi:type="dcterms:W3CDTF">2024-04-02T06:25:07Z</dcterms:created>
  <dcterms:modified xsi:type="dcterms:W3CDTF">2024-10-01T07:37:24Z</dcterms:modified>
</cp:coreProperties>
</file>