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283" r:id="rId3"/>
    <p:sldId id="261" r:id="rId4"/>
    <p:sldId id="280" r:id="rId5"/>
    <p:sldId id="281" r:id="rId6"/>
    <p:sldId id="257" r:id="rId7"/>
    <p:sldId id="262" r:id="rId8"/>
    <p:sldId id="263" r:id="rId9"/>
    <p:sldId id="258" r:id="rId10"/>
    <p:sldId id="259" r:id="rId11"/>
    <p:sldId id="260" r:id="rId12"/>
    <p:sldId id="265" r:id="rId13"/>
    <p:sldId id="266" r:id="rId14"/>
    <p:sldId id="267" r:id="rId15"/>
    <p:sldId id="269" r:id="rId16"/>
    <p:sldId id="272" r:id="rId17"/>
    <p:sldId id="273" r:id="rId18"/>
    <p:sldId id="275" r:id="rId19"/>
    <p:sldId id="276" r:id="rId20"/>
    <p:sldId id="277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75" autoAdjust="0"/>
    <p:restoredTop sz="94660"/>
  </p:normalViewPr>
  <p:slideViewPr>
    <p:cSldViewPr>
      <p:cViewPr varScale="1">
        <p:scale>
          <a:sx n="69" d="100"/>
          <a:sy n="69" d="100"/>
        </p:scale>
        <p:origin x="102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6613B-278E-4D7F-8083-1C0E54C5CB37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07569-D37C-4D2C-A672-C4DD4957C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23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CAB9-3F63-4DBA-A7D2-E6F6797EC8D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41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519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848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097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051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259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601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742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808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883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2761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537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44AB93-BF19-4B93-9051-792705C8717B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44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HC\Downloads\&#272;&#7871;m%20ng&#432;&#7907;c%205s.mp4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HC\Downloads\&#272;&#7871;m%20ng&#432;&#7907;c%205s.mp4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HC\Downloads\&#272;&#7871;m%20ng&#432;&#7907;c%205s.mp4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4"/>
          <p:cNvGrpSpPr>
            <a:grpSpLocks/>
          </p:cNvGrpSpPr>
          <p:nvPr/>
        </p:nvGrpSpPr>
        <p:grpSpPr bwMode="auto">
          <a:xfrm rot="10800000">
            <a:off x="6923274" y="4931720"/>
            <a:ext cx="2121131" cy="1989139"/>
            <a:chOff x="68" y="0"/>
            <a:chExt cx="1002" cy="1253"/>
          </a:xfrm>
        </p:grpSpPr>
        <p:pic>
          <p:nvPicPr>
            <p:cNvPr id="10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4"/>
          <p:cNvGrpSpPr>
            <a:grpSpLocks/>
          </p:cNvGrpSpPr>
          <p:nvPr/>
        </p:nvGrpSpPr>
        <p:grpSpPr bwMode="auto">
          <a:xfrm rot="16200000">
            <a:off x="199234" y="5062492"/>
            <a:ext cx="1590675" cy="1989138"/>
            <a:chOff x="68" y="0"/>
            <a:chExt cx="1002" cy="1253"/>
          </a:xfrm>
        </p:grpSpPr>
        <p:pic>
          <p:nvPicPr>
            <p:cNvPr id="14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1579247" y="1700808"/>
            <a:ext cx="63239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 TRIỂN NHẬN THỨC</a:t>
            </a:r>
          </a:p>
          <a:p>
            <a:pPr lvl="0" algn="ctr"/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LQVT: So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 5</a:t>
            </a:r>
          </a:p>
          <a:p>
            <a:pPr algn="ctr"/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91129" y="5531060"/>
            <a:ext cx="9121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 </a:t>
            </a:r>
            <a:endParaRPr lang="en-US" dirty="0" smtClean="0">
              <a:solidFill>
                <a:prstClr val="black"/>
              </a:solidFill>
            </a:endParaRPr>
          </a:p>
        </p:txBody>
      </p:sp>
      <p:grpSp>
        <p:nvGrpSpPr>
          <p:cNvPr id="22" name="Group 14"/>
          <p:cNvGrpSpPr>
            <a:grpSpLocks/>
          </p:cNvGrpSpPr>
          <p:nvPr/>
        </p:nvGrpSpPr>
        <p:grpSpPr bwMode="auto">
          <a:xfrm>
            <a:off x="0" y="0"/>
            <a:ext cx="1802780" cy="1989139"/>
            <a:chOff x="68" y="0"/>
            <a:chExt cx="1002" cy="1253"/>
          </a:xfrm>
        </p:grpSpPr>
        <p:pic>
          <p:nvPicPr>
            <p:cNvPr id="23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14"/>
          <p:cNvGrpSpPr>
            <a:grpSpLocks/>
          </p:cNvGrpSpPr>
          <p:nvPr/>
        </p:nvGrpSpPr>
        <p:grpSpPr bwMode="auto">
          <a:xfrm rot="5400000">
            <a:off x="7377966" y="-188601"/>
            <a:ext cx="1590675" cy="1989138"/>
            <a:chOff x="68" y="0"/>
            <a:chExt cx="1002" cy="1253"/>
          </a:xfrm>
        </p:grpSpPr>
        <p:pic>
          <p:nvPicPr>
            <p:cNvPr id="27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2225" y="254000"/>
            <a:ext cx="9144000" cy="62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9" rIns="68571" bIns="34289">
            <a:spAutoFit/>
          </a:bodyPr>
          <a:lstStyle>
            <a:lvl1pPr defTabSz="6842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842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842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842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842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altLang="en-US" sz="1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MẦM </a:t>
            </a:r>
            <a:r>
              <a:rPr lang="en-US" altLang="en-US" sz="1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NON GIA QUẤT</a:t>
            </a:r>
            <a:endParaRPr lang="en-US" altLang="en-US" sz="1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69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209800"/>
            <a:ext cx="1295400" cy="1371600"/>
          </a:xfrm>
          <a:prstGeom prst="rect">
            <a:avLst/>
          </a:prstGeom>
        </p:spPr>
      </p:pic>
      <p:pic>
        <p:nvPicPr>
          <p:cNvPr id="3" name="Picture 2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00" y="457200"/>
            <a:ext cx="12954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0" y="457200"/>
            <a:ext cx="1295400" cy="1371600"/>
          </a:xfrm>
          <a:prstGeom prst="rect">
            <a:avLst/>
          </a:prstGeom>
        </p:spPr>
      </p:pic>
      <p:pic>
        <p:nvPicPr>
          <p:cNvPr id="8" name="Picture 7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457200"/>
            <a:ext cx="1295400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96200" y="228600"/>
            <a:ext cx="9076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pic>
        <p:nvPicPr>
          <p:cNvPr id="11" name="Picture 10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2209800"/>
            <a:ext cx="1295400" cy="1371600"/>
          </a:xfrm>
          <a:prstGeom prst="rect">
            <a:avLst/>
          </a:prstGeom>
        </p:spPr>
      </p:pic>
      <p:pic>
        <p:nvPicPr>
          <p:cNvPr id="12" name="Picture 1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209800"/>
            <a:ext cx="1295400" cy="1371600"/>
          </a:xfrm>
          <a:prstGeom prst="rect">
            <a:avLst/>
          </a:prstGeom>
        </p:spPr>
      </p:pic>
      <p:pic>
        <p:nvPicPr>
          <p:cNvPr id="13" name="Picture 12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0" y="2209800"/>
            <a:ext cx="1295400" cy="1371600"/>
          </a:xfrm>
          <a:prstGeom prst="rect">
            <a:avLst/>
          </a:prstGeom>
        </p:spPr>
      </p:pic>
      <p:pic>
        <p:nvPicPr>
          <p:cNvPr id="14" name="Picture 13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09800"/>
            <a:ext cx="12954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72400" y="1828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772400" y="1828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3</a:t>
            </a:r>
            <a:endParaRPr lang="en-US" sz="115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209800"/>
            <a:ext cx="1295400" cy="1371600"/>
          </a:xfrm>
          <a:prstGeom prst="rect">
            <a:avLst/>
          </a:prstGeom>
        </p:spPr>
      </p:pic>
      <p:pic>
        <p:nvPicPr>
          <p:cNvPr id="3" name="Picture 2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00" y="457200"/>
            <a:ext cx="12954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0" y="457200"/>
            <a:ext cx="1295400" cy="1371600"/>
          </a:xfrm>
          <a:prstGeom prst="rect">
            <a:avLst/>
          </a:prstGeom>
        </p:spPr>
      </p:pic>
      <p:pic>
        <p:nvPicPr>
          <p:cNvPr id="8" name="Picture 7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457200"/>
            <a:ext cx="1295400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96200" y="228600"/>
            <a:ext cx="9076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pic>
        <p:nvPicPr>
          <p:cNvPr id="11" name="Picture 10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2209800"/>
            <a:ext cx="1295400" cy="1371600"/>
          </a:xfrm>
          <a:prstGeom prst="rect">
            <a:avLst/>
          </a:prstGeom>
        </p:spPr>
      </p:pic>
      <p:pic>
        <p:nvPicPr>
          <p:cNvPr id="12" name="Picture 1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209800"/>
            <a:ext cx="1295400" cy="1371600"/>
          </a:xfrm>
          <a:prstGeom prst="rect">
            <a:avLst/>
          </a:prstGeom>
        </p:spPr>
      </p:pic>
      <p:pic>
        <p:nvPicPr>
          <p:cNvPr id="13" name="Picture 12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0" y="2209800"/>
            <a:ext cx="1295400" cy="1371600"/>
          </a:xfrm>
          <a:prstGeom prst="rect">
            <a:avLst/>
          </a:prstGeom>
        </p:spPr>
      </p:pic>
      <p:pic>
        <p:nvPicPr>
          <p:cNvPr id="14" name="Picture 13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09800"/>
            <a:ext cx="12954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72400" y="1828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772400" y="17526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2</a:t>
            </a:r>
            <a:endParaRPr lang="en-US" sz="11500" b="1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209800"/>
            <a:ext cx="1295400" cy="1371600"/>
          </a:xfrm>
          <a:prstGeom prst="rect">
            <a:avLst/>
          </a:prstGeom>
        </p:spPr>
      </p:pic>
      <p:pic>
        <p:nvPicPr>
          <p:cNvPr id="3" name="Picture 2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00" y="457200"/>
            <a:ext cx="12954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0" y="457200"/>
            <a:ext cx="1295400" cy="1371600"/>
          </a:xfrm>
          <a:prstGeom prst="rect">
            <a:avLst/>
          </a:prstGeom>
        </p:spPr>
      </p:pic>
      <p:pic>
        <p:nvPicPr>
          <p:cNvPr id="8" name="Picture 7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457200"/>
            <a:ext cx="1295400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96200" y="228600"/>
            <a:ext cx="9076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pic>
        <p:nvPicPr>
          <p:cNvPr id="11" name="Picture 10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2209800"/>
            <a:ext cx="1295400" cy="1371600"/>
          </a:xfrm>
          <a:prstGeom prst="rect">
            <a:avLst/>
          </a:prstGeom>
        </p:spPr>
      </p:pic>
      <p:pic>
        <p:nvPicPr>
          <p:cNvPr id="12" name="Picture 1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209800"/>
            <a:ext cx="1295400" cy="1371600"/>
          </a:xfrm>
          <a:prstGeom prst="rect">
            <a:avLst/>
          </a:prstGeom>
        </p:spPr>
      </p:pic>
      <p:pic>
        <p:nvPicPr>
          <p:cNvPr id="13" name="Picture 12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0" y="2209800"/>
            <a:ext cx="1295400" cy="1371600"/>
          </a:xfrm>
          <a:prstGeom prst="rect">
            <a:avLst/>
          </a:prstGeom>
        </p:spPr>
      </p:pic>
      <p:pic>
        <p:nvPicPr>
          <p:cNvPr id="14" name="Picture 13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09800"/>
            <a:ext cx="12954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72400" y="1828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772400" y="17526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2</a:t>
            </a:r>
            <a:endParaRPr lang="en-US" sz="11500" b="1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6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209800"/>
            <a:ext cx="1295400" cy="1371600"/>
          </a:xfrm>
          <a:prstGeom prst="rect">
            <a:avLst/>
          </a:prstGeom>
        </p:spPr>
      </p:pic>
      <p:pic>
        <p:nvPicPr>
          <p:cNvPr id="3" name="Picture 2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00" y="457200"/>
            <a:ext cx="12954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0" y="457200"/>
            <a:ext cx="1295400" cy="1371600"/>
          </a:xfrm>
          <a:prstGeom prst="rect">
            <a:avLst/>
          </a:prstGeom>
        </p:spPr>
      </p:pic>
      <p:pic>
        <p:nvPicPr>
          <p:cNvPr id="8" name="Picture 7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457200"/>
            <a:ext cx="1295400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96200" y="228600"/>
            <a:ext cx="9076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pic>
        <p:nvPicPr>
          <p:cNvPr id="11" name="Picture 10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2209800"/>
            <a:ext cx="1295400" cy="1371600"/>
          </a:xfrm>
          <a:prstGeom prst="rect">
            <a:avLst/>
          </a:prstGeom>
        </p:spPr>
      </p:pic>
      <p:pic>
        <p:nvPicPr>
          <p:cNvPr id="12" name="Picture 1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209800"/>
            <a:ext cx="1295400" cy="1371600"/>
          </a:xfrm>
          <a:prstGeom prst="rect">
            <a:avLst/>
          </a:prstGeom>
        </p:spPr>
      </p:pic>
      <p:pic>
        <p:nvPicPr>
          <p:cNvPr id="13" name="Picture 12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0" y="2209800"/>
            <a:ext cx="1295400" cy="1371600"/>
          </a:xfrm>
          <a:prstGeom prst="rect">
            <a:avLst/>
          </a:prstGeom>
        </p:spPr>
      </p:pic>
      <p:pic>
        <p:nvPicPr>
          <p:cNvPr id="14" name="Picture 13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09800"/>
            <a:ext cx="12954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72400" y="1828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772400" y="17526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1</a:t>
            </a:r>
            <a:endParaRPr lang="en-US" sz="11500" b="1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22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6400" y="457200"/>
            <a:ext cx="12954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457200"/>
            <a:ext cx="1295400" cy="1371600"/>
          </a:xfrm>
          <a:prstGeom prst="rect">
            <a:avLst/>
          </a:prstGeom>
        </p:spPr>
      </p:pic>
      <p:pic>
        <p:nvPicPr>
          <p:cNvPr id="8" name="Picture 7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457200"/>
            <a:ext cx="1295400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96200" y="228600"/>
            <a:ext cx="9076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pic>
        <p:nvPicPr>
          <p:cNvPr id="14" name="Picture 13" descr="hinh anh con ca vang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2209800"/>
            <a:ext cx="12954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72400" y="1828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1</a:t>
            </a:r>
            <a:endParaRPr lang="en-US" sz="11500" b="1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524000"/>
            <a:ext cx="4572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 smtClean="0"/>
              <a:t>5</a:t>
            </a:r>
            <a:endParaRPr lang="en-US" sz="23900" b="1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4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5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7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3" name="Picture 2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4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5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838200" y="1219200"/>
            <a:ext cx="7924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 typeface="Arial" charset="0"/>
              <a:buChar char="•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Ai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3" name="Picture 2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4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5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pic>
        <p:nvPicPr>
          <p:cNvPr id="8" name="Picture 7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914402"/>
            <a:ext cx="1219200" cy="762000"/>
          </a:xfrm>
          <a:prstGeom prst="rect">
            <a:avLst/>
          </a:prstGeom>
        </p:spPr>
      </p:pic>
      <p:pic>
        <p:nvPicPr>
          <p:cNvPr id="9" name="Picture 8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914400"/>
            <a:ext cx="1219200" cy="762000"/>
          </a:xfrm>
          <a:prstGeom prst="rect">
            <a:avLst/>
          </a:prstGeom>
        </p:spPr>
      </p:pic>
      <p:pic>
        <p:nvPicPr>
          <p:cNvPr id="10" name="Picture 9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914400"/>
            <a:ext cx="1219200" cy="762000"/>
          </a:xfrm>
          <a:prstGeom prst="rect">
            <a:avLst/>
          </a:prstGeom>
        </p:spPr>
      </p:pic>
      <p:pic>
        <p:nvPicPr>
          <p:cNvPr id="11" name="Picture 10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914400"/>
            <a:ext cx="1219200" cy="762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15000" y="1653064"/>
            <a:ext cx="1977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</a:t>
            </a:r>
            <a:endParaRPr lang="en-US" dirty="0"/>
          </a:p>
        </p:txBody>
      </p:sp>
      <p:pic>
        <p:nvPicPr>
          <p:cNvPr id="13" name="Picture 12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3581400"/>
            <a:ext cx="1219200" cy="762000"/>
          </a:xfrm>
          <a:prstGeom prst="rect">
            <a:avLst/>
          </a:prstGeom>
        </p:spPr>
      </p:pic>
      <p:pic>
        <p:nvPicPr>
          <p:cNvPr id="14" name="Picture 13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3276600"/>
            <a:ext cx="1219200" cy="762000"/>
          </a:xfrm>
          <a:prstGeom prst="rect">
            <a:avLst/>
          </a:prstGeom>
        </p:spPr>
      </p:pic>
      <p:pic>
        <p:nvPicPr>
          <p:cNvPr id="15" name="Picture 14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4038600"/>
            <a:ext cx="1219200" cy="762000"/>
          </a:xfrm>
          <a:prstGeom prst="rect">
            <a:avLst/>
          </a:prstGeom>
        </p:spPr>
      </p:pic>
      <p:pic>
        <p:nvPicPr>
          <p:cNvPr id="16" name="Picture 15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4191000"/>
            <a:ext cx="1219200" cy="762000"/>
          </a:xfrm>
          <a:prstGeom prst="rect">
            <a:avLst/>
          </a:prstGeom>
        </p:spPr>
      </p:pic>
      <p:pic>
        <p:nvPicPr>
          <p:cNvPr id="17" name="Picture 16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3352800"/>
            <a:ext cx="1219200" cy="762000"/>
          </a:xfrm>
          <a:prstGeom prst="rect">
            <a:avLst/>
          </a:prstGeom>
        </p:spPr>
      </p:pic>
      <p:pic>
        <p:nvPicPr>
          <p:cNvPr id="18" name="Picture 17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9000" y="3352800"/>
            <a:ext cx="1219200" cy="762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47800" y="54102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1</a:t>
            </a:r>
            <a:endParaRPr lang="en-US" sz="4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733800" y="54102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2</a:t>
            </a:r>
            <a:endParaRPr lang="en-US" sz="4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553200" y="54864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3</a:t>
            </a:r>
            <a:endParaRPr lang="en-US" sz="4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543800" y="762001"/>
            <a:ext cx="76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/>
              <a:t>5</a:t>
            </a:r>
          </a:p>
          <a:p>
            <a:endParaRPr lang="en-US" sz="8800" b="1" dirty="0"/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152400" y="0"/>
            <a:ext cx="9144000" cy="7086600"/>
            <a:chOff x="0" y="-19"/>
            <a:chExt cx="5760" cy="4377"/>
          </a:xfrm>
        </p:grpSpPr>
        <p:pic>
          <p:nvPicPr>
            <p:cNvPr id="26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27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28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29" name="Picture 28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pic>
        <p:nvPicPr>
          <p:cNvPr id="33" name="Đếm ngược 5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848600" y="5715000"/>
            <a:ext cx="990600" cy="108585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53333 -0.36667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00" y="-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3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video>
              <p:cMediaNode>
                <p:cTn id="1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video>
          </p:childTnLst>
        </p:cTn>
      </p:par>
    </p:tnLst>
    <p:bldLst>
      <p:bldP spid="19" grpId="0"/>
      <p:bldP spid="20" grpId="0"/>
      <p:bldP spid="21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3" name="Picture 2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4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5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pic>
        <p:nvPicPr>
          <p:cNvPr id="7" name="Picture 6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001" y="806450"/>
            <a:ext cx="1422399" cy="947501"/>
          </a:xfrm>
          <a:prstGeom prst="rect">
            <a:avLst/>
          </a:prstGeom>
        </p:spPr>
      </p:pic>
      <p:pic>
        <p:nvPicPr>
          <p:cNvPr id="8" name="Picture 7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838200"/>
            <a:ext cx="1422399" cy="947501"/>
          </a:xfrm>
          <a:prstGeom prst="rect">
            <a:avLst/>
          </a:prstGeom>
        </p:spPr>
      </p:pic>
      <p:pic>
        <p:nvPicPr>
          <p:cNvPr id="9" name="Picture 8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7400" y="838200"/>
            <a:ext cx="1422399" cy="947501"/>
          </a:xfrm>
          <a:prstGeom prst="rect">
            <a:avLst/>
          </a:prstGeom>
        </p:spPr>
      </p:pic>
      <p:pic>
        <p:nvPicPr>
          <p:cNvPr id="12" name="Picture 11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3581400"/>
            <a:ext cx="1422399" cy="947501"/>
          </a:xfrm>
          <a:prstGeom prst="rect">
            <a:avLst/>
          </a:prstGeom>
        </p:spPr>
      </p:pic>
      <p:pic>
        <p:nvPicPr>
          <p:cNvPr id="13" name="Picture 12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3505200"/>
            <a:ext cx="1422399" cy="947501"/>
          </a:xfrm>
          <a:prstGeom prst="rect">
            <a:avLst/>
          </a:prstGeom>
        </p:spPr>
      </p:pic>
      <p:pic>
        <p:nvPicPr>
          <p:cNvPr id="14" name="Picture 13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4495800"/>
            <a:ext cx="1422399" cy="947501"/>
          </a:xfrm>
          <a:prstGeom prst="rect">
            <a:avLst/>
          </a:prstGeom>
        </p:spPr>
      </p:pic>
      <p:pic>
        <p:nvPicPr>
          <p:cNvPr id="15" name="Picture 14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4343400"/>
            <a:ext cx="1422399" cy="947501"/>
          </a:xfrm>
          <a:prstGeom prst="rect">
            <a:avLst/>
          </a:prstGeom>
        </p:spPr>
      </p:pic>
      <p:pic>
        <p:nvPicPr>
          <p:cNvPr id="16" name="Picture 15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3429000"/>
            <a:ext cx="1422399" cy="947501"/>
          </a:xfrm>
          <a:prstGeom prst="rect">
            <a:avLst/>
          </a:prstGeom>
        </p:spPr>
      </p:pic>
      <p:pic>
        <p:nvPicPr>
          <p:cNvPr id="17" name="Picture 16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0400" y="3429000"/>
            <a:ext cx="1422399" cy="94750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29200" y="14478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………………………………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772400" y="685800"/>
            <a:ext cx="106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5</a:t>
            </a:r>
            <a:endParaRPr lang="en-US" sz="8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524000" y="57912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</a:t>
            </a:r>
            <a:endParaRPr lang="en-US" sz="3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962400" y="5715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</a:t>
            </a:r>
            <a:endParaRPr lang="en-US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324600" y="54864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3</a:t>
            </a:r>
            <a:endParaRPr lang="en-US" sz="3600" b="1" dirty="0"/>
          </a:p>
        </p:txBody>
      </p:sp>
      <p:pic>
        <p:nvPicPr>
          <p:cNvPr id="24" name="Đếm ngược 5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924800" y="5715000"/>
            <a:ext cx="1219200" cy="108585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11 -0.05787 L 0.21389 -0.3912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22 -0.20232 L 0.37222 -0.5356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8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video>
          </p:childTnLst>
        </p:cTn>
      </p:par>
    </p:tnLst>
    <p:bldLst>
      <p:bldP spid="19" grpId="0"/>
      <p:bldP spid="21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3" name="Picture 2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4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5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pic>
        <p:nvPicPr>
          <p:cNvPr id="7" name="Picture 6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685800"/>
            <a:ext cx="1281768" cy="990600"/>
          </a:xfrm>
          <a:prstGeom prst="rect">
            <a:avLst/>
          </a:prstGeom>
        </p:spPr>
      </p:pic>
      <p:pic>
        <p:nvPicPr>
          <p:cNvPr id="8" name="Picture 7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4038600"/>
            <a:ext cx="1281768" cy="990600"/>
          </a:xfrm>
          <a:prstGeom prst="rect">
            <a:avLst/>
          </a:prstGeom>
        </p:spPr>
      </p:pic>
      <p:pic>
        <p:nvPicPr>
          <p:cNvPr id="9" name="Picture 8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3124200"/>
            <a:ext cx="1281768" cy="990600"/>
          </a:xfrm>
          <a:prstGeom prst="rect">
            <a:avLst/>
          </a:prstGeom>
        </p:spPr>
      </p:pic>
      <p:pic>
        <p:nvPicPr>
          <p:cNvPr id="10" name="Picture 9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4114800"/>
            <a:ext cx="1281768" cy="990600"/>
          </a:xfrm>
          <a:prstGeom prst="rect">
            <a:avLst/>
          </a:prstGeom>
        </p:spPr>
      </p:pic>
      <p:pic>
        <p:nvPicPr>
          <p:cNvPr id="11" name="Picture 10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3124200"/>
            <a:ext cx="1281768" cy="990600"/>
          </a:xfrm>
          <a:prstGeom prst="rect">
            <a:avLst/>
          </a:prstGeom>
        </p:spPr>
      </p:pic>
      <p:pic>
        <p:nvPicPr>
          <p:cNvPr id="12" name="Picture 11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1400" y="3124200"/>
            <a:ext cx="1281768" cy="990600"/>
          </a:xfrm>
          <a:prstGeom prst="rect">
            <a:avLst/>
          </a:prstGeom>
        </p:spPr>
      </p:pic>
      <p:pic>
        <p:nvPicPr>
          <p:cNvPr id="13" name="Picture 12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3200400"/>
            <a:ext cx="1281768" cy="990600"/>
          </a:xfrm>
          <a:prstGeom prst="rect">
            <a:avLst/>
          </a:prstGeom>
        </p:spPr>
      </p:pic>
      <p:pic>
        <p:nvPicPr>
          <p:cNvPr id="14" name="Picture 13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685800"/>
            <a:ext cx="1281768" cy="990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19200" y="541020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1</a:t>
            </a:r>
            <a:endParaRPr lang="en-US" sz="4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733800" y="533400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2</a:t>
            </a:r>
            <a:endParaRPr lang="en-US" sz="4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934200" y="5486400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3</a:t>
            </a:r>
            <a:endParaRPr lang="en-US" sz="4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848600" y="533400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/>
              <a:t>3</a:t>
            </a:r>
            <a:endParaRPr lang="en-US" sz="8800" b="1" dirty="0"/>
          </a:p>
        </p:txBody>
      </p:sp>
      <p:pic>
        <p:nvPicPr>
          <p:cNvPr id="21" name="Picture 20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685800"/>
            <a:ext cx="1281768" cy="990600"/>
          </a:xfrm>
          <a:prstGeom prst="rect">
            <a:avLst/>
          </a:prstGeom>
        </p:spPr>
      </p:pic>
      <p:pic>
        <p:nvPicPr>
          <p:cNvPr id="22" name="Picture 21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685800"/>
            <a:ext cx="1281768" cy="990600"/>
          </a:xfrm>
          <a:prstGeom prst="rect">
            <a:avLst/>
          </a:prstGeom>
        </p:spPr>
      </p:pic>
      <p:pic>
        <p:nvPicPr>
          <p:cNvPr id="23" name="Picture 22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685800"/>
            <a:ext cx="1281768" cy="990600"/>
          </a:xfrm>
          <a:prstGeom prst="rect">
            <a:avLst/>
          </a:prstGeom>
        </p:spPr>
      </p:pic>
      <p:pic>
        <p:nvPicPr>
          <p:cNvPr id="24" name="Đếm ngược 5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924800" y="5715000"/>
            <a:ext cx="1219200" cy="108585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0600"/>
                                      </p:to>
                                    </p:animClr>
                                    <p:animClr clrSpc="rgb" dir="cw">
                                      <p:cBhvr>
                                        <p:cTn id="8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0600"/>
                                      </p:to>
                                    </p:animClr>
                                    <p:set>
                                      <p:cBhvr>
                                        <p:cTn id="8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8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video>
          </p:childTnLst>
        </p:cTn>
      </p:par>
    </p:tnLst>
    <p:bldLst>
      <p:bldP spid="15" grpId="0"/>
      <p:bldP spid="16" grpId="0"/>
      <p:bldP spid="16" grpId="1"/>
      <p:bldP spid="17" grpId="0"/>
      <p:bldP spid="20" grpId="0"/>
      <p:bldP spid="2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*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vi 5,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5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6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7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8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Madonna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6563" name="Picture 3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" cy="636588"/>
          </a:xfrm>
          <a:prstGeom prst="rect">
            <a:avLst/>
          </a:prstGeom>
          <a:noFill/>
        </p:spPr>
      </p:pic>
      <p:pic>
        <p:nvPicPr>
          <p:cNvPr id="66564" name="Picture 4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0"/>
            <a:ext cx="838200" cy="582613"/>
          </a:xfrm>
          <a:prstGeom prst="rect">
            <a:avLst/>
          </a:prstGeom>
          <a:noFill/>
        </p:spPr>
      </p:pic>
      <p:pic>
        <p:nvPicPr>
          <p:cNvPr id="66565" name="Picture 5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0"/>
            <a:ext cx="838200" cy="582613"/>
          </a:xfrm>
          <a:prstGeom prst="rect">
            <a:avLst/>
          </a:prstGeom>
          <a:noFill/>
        </p:spPr>
      </p:pic>
      <p:pic>
        <p:nvPicPr>
          <p:cNvPr id="66566" name="Picture 6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0"/>
            <a:ext cx="838200" cy="582613"/>
          </a:xfrm>
          <a:prstGeom prst="rect">
            <a:avLst/>
          </a:prstGeom>
          <a:noFill/>
        </p:spPr>
      </p:pic>
      <p:pic>
        <p:nvPicPr>
          <p:cNvPr id="66567" name="Picture 7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0"/>
            <a:ext cx="838200" cy="582613"/>
          </a:xfrm>
          <a:prstGeom prst="rect">
            <a:avLst/>
          </a:prstGeom>
          <a:noFill/>
        </p:spPr>
      </p:pic>
      <p:pic>
        <p:nvPicPr>
          <p:cNvPr id="66568" name="Picture 8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0"/>
            <a:ext cx="838200" cy="582613"/>
          </a:xfrm>
          <a:prstGeom prst="rect">
            <a:avLst/>
          </a:prstGeom>
          <a:noFill/>
        </p:spPr>
      </p:pic>
      <p:pic>
        <p:nvPicPr>
          <p:cNvPr id="66569" name="Picture 9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0"/>
            <a:ext cx="838200" cy="582613"/>
          </a:xfrm>
          <a:prstGeom prst="rect">
            <a:avLst/>
          </a:prstGeom>
          <a:noFill/>
        </p:spPr>
      </p:pic>
      <p:pic>
        <p:nvPicPr>
          <p:cNvPr id="66570" name="Picture 10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0"/>
            <a:ext cx="838200" cy="582613"/>
          </a:xfrm>
          <a:prstGeom prst="rect">
            <a:avLst/>
          </a:prstGeom>
          <a:noFill/>
        </p:spPr>
      </p:pic>
      <p:sp>
        <p:nvSpPr>
          <p:cNvPr id="66571" name="WordArt 11"/>
          <p:cNvSpPr>
            <a:spLocks noChangeArrowheads="1" noChangeShapeType="1" noTextEdit="1"/>
          </p:cNvSpPr>
          <p:nvPr/>
        </p:nvSpPr>
        <p:spPr bwMode="auto">
          <a:xfrm>
            <a:off x="152400" y="2438400"/>
            <a:ext cx="87630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spc="720" dirty="0" err="1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b="1" kern="10" spc="720" dirty="0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spc="720" dirty="0" err="1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kern="10" spc="720" dirty="0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kern="10" spc="720" dirty="0" err="1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b="1" kern="10" spc="720" dirty="0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spc="720" dirty="0" err="1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kern="10" spc="720" dirty="0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kern="10" spc="720" dirty="0" err="1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kern="10" spc="720" dirty="0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spc="720" dirty="0" err="1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3600" b="1" kern="10" spc="720" dirty="0"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solidFill>
                <a:srgbClr val="FF3300"/>
              </a:solidFill>
              <a:effectLst>
                <a:outerShdw dist="162639" dir="3080412" algn="ctr" rotWithShape="0">
                  <a:srgbClr val="4D4D4D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72" name="WordArt 12"/>
          <p:cNvSpPr>
            <a:spLocks noChangeArrowheads="1" noChangeShapeType="1" noTextEdit="1"/>
          </p:cNvSpPr>
          <p:nvPr/>
        </p:nvSpPr>
        <p:spPr bwMode="auto">
          <a:xfrm>
            <a:off x="1219200" y="1143000"/>
            <a:ext cx="6705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73" name="WordArt 13"/>
          <p:cNvSpPr>
            <a:spLocks noChangeArrowheads="1" noChangeShapeType="1" noTextEdit="1"/>
          </p:cNvSpPr>
          <p:nvPr/>
        </p:nvSpPr>
        <p:spPr bwMode="auto">
          <a:xfrm>
            <a:off x="381000" y="4800600"/>
            <a:ext cx="798195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kern="10" dirty="0">
              <a:ln w="9525">
                <a:solidFill>
                  <a:srgbClr val="FF00FF"/>
                </a:solidFill>
                <a:round/>
                <a:headEnd type="none" w="sm" len="sm"/>
                <a:tailEnd type="none" w="sm" len="sm"/>
              </a:ln>
              <a:solidFill>
                <a:srgbClr val="FFFF00"/>
              </a:solidFill>
              <a:latin typeface=".VnCooperH"/>
            </a:endParaRPr>
          </a:p>
        </p:txBody>
      </p:sp>
      <p:pic>
        <p:nvPicPr>
          <p:cNvPr id="66574" name="Picture 14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6221413"/>
            <a:ext cx="914400" cy="636587"/>
          </a:xfrm>
          <a:prstGeom prst="rect">
            <a:avLst/>
          </a:prstGeom>
          <a:noFill/>
        </p:spPr>
      </p:pic>
      <p:pic>
        <p:nvPicPr>
          <p:cNvPr id="66575" name="Picture 15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6221413"/>
            <a:ext cx="914400" cy="636587"/>
          </a:xfrm>
          <a:prstGeom prst="rect">
            <a:avLst/>
          </a:prstGeom>
          <a:noFill/>
        </p:spPr>
      </p:pic>
      <p:pic>
        <p:nvPicPr>
          <p:cNvPr id="66576" name="Picture 16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6221413"/>
            <a:ext cx="914400" cy="6365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mant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mant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1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mant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1" grpId="0" animBg="1"/>
      <p:bldP spid="66572" grpId="0" animBg="1"/>
      <p:bldP spid="6657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685800" y="381000"/>
            <a:ext cx="8458200" cy="5334000"/>
          </a:xfrm>
          <a:prstGeom prst="cloudCallout">
            <a:avLst>
              <a:gd name="adj1" fmla="val -44338"/>
              <a:gd name="adj2" fmla="val 42653"/>
            </a:avLst>
          </a:prstGeom>
          <a:solidFill>
            <a:srgbClr val="00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5" name="Picture 4" descr="unnamed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2895600"/>
            <a:ext cx="2133600" cy="2133600"/>
          </a:xfrm>
          <a:prstGeom prst="rect">
            <a:avLst/>
          </a:prstGeom>
        </p:spPr>
      </p:pic>
      <p:pic>
        <p:nvPicPr>
          <p:cNvPr id="6" name="Picture 5" descr="unnamed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0400" y="1752600"/>
            <a:ext cx="2133600" cy="1981200"/>
          </a:xfrm>
          <a:prstGeom prst="rect">
            <a:avLst/>
          </a:prstGeom>
        </p:spPr>
      </p:pic>
      <p:pic>
        <p:nvPicPr>
          <p:cNvPr id="7" name="Picture 6" descr="unnamed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5000" y="381000"/>
            <a:ext cx="2133600" cy="182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0" y="2971800"/>
            <a:ext cx="1143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/>
              <a:t>3</a:t>
            </a:r>
            <a:endParaRPr lang="en-US" sz="13800" b="1" dirty="0"/>
          </a:p>
        </p:txBody>
      </p:sp>
      <p:pic>
        <p:nvPicPr>
          <p:cNvPr id="9" name="Picture 2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38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62198" y="-2590800"/>
            <a:ext cx="457202" cy="563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4648199" y="2362200"/>
            <a:ext cx="381001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686800" y="3028511"/>
            <a:ext cx="457200" cy="380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0" y="1905000"/>
            <a:ext cx="1905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/>
              <a:t>4</a:t>
            </a:r>
          </a:p>
        </p:txBody>
      </p:sp>
      <p:pic>
        <p:nvPicPr>
          <p:cNvPr id="10" name="Picture 9" descr="con-lon-crop-153936685627216669016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1143000"/>
            <a:ext cx="2514600" cy="1828800"/>
          </a:xfrm>
          <a:prstGeom prst="rect">
            <a:avLst/>
          </a:prstGeom>
        </p:spPr>
      </p:pic>
      <p:pic>
        <p:nvPicPr>
          <p:cNvPr id="11" name="Picture 10" descr="con-lon-crop-153936685627216669016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3600" y="1066800"/>
            <a:ext cx="2438400" cy="1828800"/>
          </a:xfrm>
          <a:prstGeom prst="rect">
            <a:avLst/>
          </a:prstGeom>
        </p:spPr>
      </p:pic>
      <p:pic>
        <p:nvPicPr>
          <p:cNvPr id="12" name="Picture 11" descr="con-lon-crop-153936685627216669016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4267200"/>
            <a:ext cx="2590800" cy="1676400"/>
          </a:xfrm>
          <a:prstGeom prst="rect">
            <a:avLst/>
          </a:prstGeom>
        </p:spPr>
      </p:pic>
      <p:pic>
        <p:nvPicPr>
          <p:cNvPr id="13" name="Picture 12" descr="con-lon-crop-153936685627216669016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9800" y="4191000"/>
            <a:ext cx="2514600" cy="1752600"/>
          </a:xfrm>
          <a:prstGeom prst="rect">
            <a:avLst/>
          </a:prstGeom>
        </p:spPr>
      </p:pic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0" y="-228600"/>
            <a:ext cx="9144000" cy="7086600"/>
            <a:chOff x="0" y="-19"/>
            <a:chExt cx="5760" cy="4377"/>
          </a:xfrm>
        </p:grpSpPr>
        <p:pic>
          <p:nvPicPr>
            <p:cNvPr id="16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17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18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19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36775" y="5777849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6" descr="Natureza_016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2438400"/>
            <a:ext cx="2209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hinh-anh-con-ga-trong-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9600" y="1371600"/>
            <a:ext cx="1435701" cy="1533525"/>
          </a:xfrm>
          <a:prstGeom prst="rect">
            <a:avLst/>
          </a:prstGeom>
        </p:spPr>
      </p:pic>
      <p:pic>
        <p:nvPicPr>
          <p:cNvPr id="14" name="Picture 13" descr="hinh-anh-con-ga-trong-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0000" y="3505200"/>
            <a:ext cx="1511901" cy="1381125"/>
          </a:xfrm>
          <a:prstGeom prst="rect">
            <a:avLst/>
          </a:prstGeom>
        </p:spPr>
      </p:pic>
      <p:pic>
        <p:nvPicPr>
          <p:cNvPr id="15" name="Picture 14" descr="hinh-anh-con-ga-trong-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47800" y="3581400"/>
            <a:ext cx="1511901" cy="1304925"/>
          </a:xfrm>
          <a:prstGeom prst="rect">
            <a:avLst/>
          </a:prstGeom>
        </p:spPr>
      </p:pic>
      <p:pic>
        <p:nvPicPr>
          <p:cNvPr id="16" name="Picture 15" descr="hinh-anh-con-ga-trong-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0" y="1371600"/>
            <a:ext cx="1359501" cy="1457325"/>
          </a:xfrm>
          <a:prstGeom prst="rect">
            <a:avLst/>
          </a:prstGeom>
        </p:spPr>
      </p:pic>
      <p:pic>
        <p:nvPicPr>
          <p:cNvPr id="17" name="Picture 16" descr="hinh-anh-con-ga-trong-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90800" y="1371600"/>
            <a:ext cx="1447800" cy="1457325"/>
          </a:xfrm>
          <a:prstGeom prst="rect">
            <a:avLst/>
          </a:prstGeom>
        </p:spPr>
      </p:pic>
      <p:pic>
        <p:nvPicPr>
          <p:cNvPr id="19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1323015" y="6046850"/>
            <a:ext cx="925321" cy="77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2391710" y="5991222"/>
            <a:ext cx="988780" cy="83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5218374" y="5777849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4520919" y="6120187"/>
            <a:ext cx="841661" cy="70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3389574" y="5777850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6270420" y="6211236"/>
            <a:ext cx="737797" cy="62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6096000" y="1905000"/>
            <a:ext cx="137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/>
              <a:t>5</a:t>
            </a:r>
            <a:endParaRPr lang="en-US" sz="16600" b="1" dirty="0"/>
          </a:p>
        </p:txBody>
      </p:sp>
      <p:pic>
        <p:nvPicPr>
          <p:cNvPr id="25" name="Picture 4" descr="sun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18288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6970975" y="5777848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8250562" y="6035398"/>
            <a:ext cx="711459" cy="64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5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524000"/>
            <a:ext cx="4572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 smtClean="0"/>
              <a:t>5</a:t>
            </a:r>
            <a:endParaRPr lang="en-US" sz="23900" b="1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4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5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7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382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*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vi 5</a:t>
            </a:r>
            <a:endParaRPr lang="en-US" sz="4800" dirty="0"/>
          </a:p>
        </p:txBody>
      </p:sp>
      <p:pic>
        <p:nvPicPr>
          <p:cNvPr id="3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36775" y="5777849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2779974" y="5777849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4380174" y="5777849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6056574" y="5777850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7580574" y="5777849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1332174" y="5777848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10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11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12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13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4" name="Picture 3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18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9600" y="457200"/>
            <a:ext cx="13716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7400" y="457200"/>
            <a:ext cx="1447800" cy="1371600"/>
          </a:xfrm>
          <a:prstGeom prst="rect">
            <a:avLst/>
          </a:prstGeom>
        </p:spPr>
      </p:pic>
      <p:pic>
        <p:nvPicPr>
          <p:cNvPr id="8" name="Picture 7" descr="hinh anh con ca vang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2743200"/>
            <a:ext cx="1295400" cy="1371600"/>
          </a:xfrm>
          <a:prstGeom prst="rect">
            <a:avLst/>
          </a:prstGeom>
        </p:spPr>
      </p:pic>
      <p:pic>
        <p:nvPicPr>
          <p:cNvPr id="10" name="Picture 9" descr="hinh anh con ca vang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0200" y="2743200"/>
            <a:ext cx="1295400" cy="1371600"/>
          </a:xfrm>
          <a:prstGeom prst="rect">
            <a:avLst/>
          </a:prstGeom>
        </p:spPr>
      </p:pic>
      <p:pic>
        <p:nvPicPr>
          <p:cNvPr id="11" name="Picture 10" descr="hinh anh con ca vang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71800" y="2743200"/>
            <a:ext cx="1371600" cy="1371600"/>
          </a:xfrm>
          <a:prstGeom prst="rect">
            <a:avLst/>
          </a:prstGeom>
        </p:spPr>
      </p:pic>
      <p:pic>
        <p:nvPicPr>
          <p:cNvPr id="12" name="Picture 11" descr="hinh anh con ca vang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19600" y="2743200"/>
            <a:ext cx="1371600" cy="1371600"/>
          </a:xfrm>
          <a:prstGeom prst="rect">
            <a:avLst/>
          </a:prstGeom>
        </p:spPr>
      </p:pic>
      <p:pic>
        <p:nvPicPr>
          <p:cNvPr id="14" name="Picture 13" descr="hinh anh con ca vang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3600" y="2743200"/>
            <a:ext cx="13716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43800" y="228600"/>
            <a:ext cx="1143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543800" y="2362200"/>
            <a:ext cx="1295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4</a:t>
            </a:r>
            <a:endParaRPr lang="en-US" sz="115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620000" y="2209800"/>
            <a:ext cx="1295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1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2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3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3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7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build="allAtOnce"/>
      <p:bldP spid="20" grpId="1" build="allAtOnce"/>
      <p:bldP spid="20" grpId="2" build="allAtOnce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209800"/>
            <a:ext cx="1295400" cy="1371600"/>
          </a:xfrm>
          <a:prstGeom prst="rect">
            <a:avLst/>
          </a:prstGeom>
        </p:spPr>
      </p:pic>
      <p:pic>
        <p:nvPicPr>
          <p:cNvPr id="3" name="Picture 2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00" y="457200"/>
            <a:ext cx="12954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0" y="457200"/>
            <a:ext cx="1295400" cy="1371600"/>
          </a:xfrm>
          <a:prstGeom prst="rect">
            <a:avLst/>
          </a:prstGeom>
        </p:spPr>
      </p:pic>
      <p:pic>
        <p:nvPicPr>
          <p:cNvPr id="8" name="Picture 7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457200"/>
            <a:ext cx="1295400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96200" y="228600"/>
            <a:ext cx="9076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pic>
        <p:nvPicPr>
          <p:cNvPr id="11" name="Picture 10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2209800"/>
            <a:ext cx="1295400" cy="1371600"/>
          </a:xfrm>
          <a:prstGeom prst="rect">
            <a:avLst/>
          </a:prstGeom>
        </p:spPr>
      </p:pic>
      <p:pic>
        <p:nvPicPr>
          <p:cNvPr id="12" name="Picture 1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209800"/>
            <a:ext cx="1295400" cy="1371600"/>
          </a:xfrm>
          <a:prstGeom prst="rect">
            <a:avLst/>
          </a:prstGeom>
        </p:spPr>
      </p:pic>
      <p:pic>
        <p:nvPicPr>
          <p:cNvPr id="13" name="Picture 12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0" y="2209800"/>
            <a:ext cx="1295400" cy="1371600"/>
          </a:xfrm>
          <a:prstGeom prst="rect">
            <a:avLst/>
          </a:prstGeom>
        </p:spPr>
      </p:pic>
      <p:pic>
        <p:nvPicPr>
          <p:cNvPr id="14" name="Picture 13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09800"/>
            <a:ext cx="12954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72400" y="1828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sp>
        <p:nvSpPr>
          <p:cNvPr id="17" name="Rectangle 16"/>
          <p:cNvSpPr/>
          <p:nvPr/>
        </p:nvSpPr>
        <p:spPr>
          <a:xfrm>
            <a:off x="7772400" y="1752600"/>
            <a:ext cx="1037907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1500" b="1" dirty="0" smtClean="0">
                <a:solidFill>
                  <a:prstClr val="black"/>
                </a:solidFill>
              </a:rPr>
              <a:t>3</a:t>
            </a:r>
            <a:endParaRPr lang="en-US" sz="115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724</TotalTime>
  <Words>111</Words>
  <Application>Microsoft Office PowerPoint</Application>
  <PresentationFormat>On-screen Show (4:3)</PresentationFormat>
  <Paragraphs>50</Paragraphs>
  <Slides>20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.VnCooperH</vt:lpstr>
      <vt:lpstr>Arial</vt:lpstr>
      <vt:lpstr>Calibri</vt:lpstr>
      <vt:lpstr>Franklin Gothic Book</vt:lpstr>
      <vt:lpstr>Franklin Gothic Medium</vt:lpstr>
      <vt:lpstr>Times New Roman</vt:lpstr>
      <vt:lpstr>Wingdings 2</vt:lpstr>
      <vt:lpstr>Trek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THC</dc:creator>
  <cp:lastModifiedBy>Administrator</cp:lastModifiedBy>
  <cp:revision>75</cp:revision>
  <dcterms:created xsi:type="dcterms:W3CDTF">2020-04-20T12:49:44Z</dcterms:created>
  <dcterms:modified xsi:type="dcterms:W3CDTF">2024-11-09T02:21:17Z</dcterms:modified>
</cp:coreProperties>
</file>