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1" r:id="rId2"/>
    <p:sldId id="264" r:id="rId3"/>
    <p:sldId id="325" r:id="rId4"/>
    <p:sldId id="267" r:id="rId5"/>
    <p:sldId id="323" r:id="rId6"/>
    <p:sldId id="312" r:id="rId7"/>
    <p:sldId id="324" r:id="rId8"/>
    <p:sldId id="286" r:id="rId9"/>
    <p:sldId id="319" r:id="rId10"/>
    <p:sldId id="320" r:id="rId11"/>
    <p:sldId id="278" r:id="rId12"/>
    <p:sldId id="309" r:id="rId13"/>
    <p:sldId id="310" r:id="rId14"/>
    <p:sldId id="287" r:id="rId15"/>
    <p:sldId id="285" r:id="rId16"/>
    <p:sldId id="31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2" d="100"/>
          <a:sy n="72" d="100"/>
        </p:scale>
        <p:origin x="14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AC6507-5EA4-43E2-845F-4A72BF71651D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4" name="Chỗ dành sẵn cho Hình ảnh của Bản chiế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Chỗ dành sẵn cho Ghi chú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8F05BD-3355-4BCB-9072-AF719A96A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473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11FE21-DE16-46B4-8C9C-A2B2256DC41E}" type="slidenum">
              <a:rPr lang="vi-VN" smtClean="0"/>
              <a:pPr/>
              <a:t>8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95048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DB992040-ABA7-4E4C-9149-B7C763C33F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86B10AB1-7033-4E80-A032-EE825F30B8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CE3C6506-F276-4D9F-A2F5-0E413D796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52C47-D011-4AA9-B46C-FB1D57E23EB3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E246B7F4-FB65-48C5-91E1-8D91360FC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689E0BA9-2943-407B-9BF9-6C8F8A88F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A4A7-F259-4603-A0B4-B74D48980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463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53A9E604-756C-43F4-9038-B88906B5C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5619056D-BDED-4248-8B40-014F550C74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E092DDB3-2362-4528-AFEC-7604930D2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52C47-D011-4AA9-B46C-FB1D57E23EB3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C4A08FA8-C817-40BB-ACA5-080BA3511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688521D8-A69C-4C9A-BD86-8EAFF216F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A4A7-F259-4603-A0B4-B74D48980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766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id="{9C01B36E-8705-4B69-81BD-B3AA8B7539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88AB615A-907A-47F7-B7AA-72862A86C4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20680C35-0ACD-4699-8724-F874BB844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52C47-D011-4AA9-B46C-FB1D57E23EB3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81CF3A1A-AEDF-482E-84B3-51DF955A1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77D3B821-071E-405E-BAEE-53049246D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A4A7-F259-4603-A0B4-B74D48980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82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ABDC38E7-0F63-4711-B02C-EC296BEA5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3B6E9800-7F0E-4AC7-AC74-7BC23ADC9F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7093D4C9-783C-4AFB-B204-CF39E0509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52C47-D011-4AA9-B46C-FB1D57E23EB3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535E4FB9-87F8-4C20-A70F-E8F1E5CFF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6F6B45B8-9FCF-44DC-A590-1BB6BC2A7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A4A7-F259-4603-A0B4-B74D48980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76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5681EB43-F432-4067-8A93-FE01B122B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F27BE30C-9D6F-4B9C-8C9B-BAB3C99BBD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F95E3513-6488-4FDA-AF94-F8B4D9F9E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52C47-D011-4AA9-B46C-FB1D57E23EB3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0B1FEBAA-032D-4C74-A3CA-1CF3BEF81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3635834D-02B4-47CE-AE85-F7E132DF3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A4A7-F259-4603-A0B4-B74D48980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75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205CFC6B-D167-47AF-825A-ACFAED21F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C9F0B4C5-AF90-4C4E-A0BD-9519791684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27695DA8-F378-4E5F-83D7-EC04C92B5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11B7EE8C-E13C-4E5B-8857-DEE0A662E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52C47-D011-4AA9-B46C-FB1D57E23EB3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5B020ED4-EDB0-4595-9F87-686330ADA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905B51B6-18C9-4B2A-B907-9DD03C994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A4A7-F259-4603-A0B4-B74D48980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3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7299A5C4-C221-40CB-90C3-DBF7C3E6D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9857B981-46F7-4E25-8436-7083CC50B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B24D1668-0981-4A51-9BCF-A60F9D1B3E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id="{438DAD38-9BE7-4B8D-B8EA-00EEE97D1F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id="{AC3B1458-DC1C-4F65-A4C7-022D31FCAC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id="{91D88D84-B176-42D8-8B27-A80B77E82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52C47-D011-4AA9-B46C-FB1D57E23EB3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id="{746BE217-0556-47D6-B907-9C4681B1E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id="{4C73F1E2-364D-4540-88B2-8B8A2EEFD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A4A7-F259-4603-A0B4-B74D48980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136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6D140F14-E282-4826-9AE3-7E69FDAB2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id="{4FA9F3E5-FF10-424A-B023-82F89FC5B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52C47-D011-4AA9-B46C-FB1D57E23EB3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id="{4C3DA8CD-4AE9-4905-A1E3-E4CB72907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id="{8E1AB678-1DDE-4AF6-93B5-31ED5A73B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A4A7-F259-4603-A0B4-B74D48980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429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id="{32B17EF4-3306-4A1B-B603-0EB54AFE4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52C47-D011-4AA9-B46C-FB1D57E23EB3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id="{EB6595A9-7766-4714-9F2D-8BE1AAE78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75677B71-F674-4B0C-9EC8-245924D21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A4A7-F259-4603-A0B4-B74D48980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67F51E8D-911E-48A3-8D14-BA32797BA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A5703921-6698-48FA-8164-AE251D43B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5C200964-B184-4C98-86C1-1A551B916B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7DB0AEE7-AE55-4E81-AE01-4CDC49C4B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52C47-D011-4AA9-B46C-FB1D57E23EB3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0FC2E3CC-C8B0-4885-9E4A-F5288C7EF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75C9DC98-0A5B-4546-B2E9-4BAEDB9E1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A4A7-F259-4603-A0B4-B74D48980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072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8C4A4714-1F75-4666-BB4A-D7F42E5C0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id="{88FF850B-C11C-49A7-AFBC-236D5B4826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95D5E610-8B9F-4D81-9418-2C7C785EC3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95D8EBA9-57DE-4CF9-AEFB-948B34AB0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52C47-D011-4AA9-B46C-FB1D57E23EB3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354328E0-DEF6-4A56-B353-30CAC4947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6F74D6B3-9F5F-4B4F-9881-142D947E1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A4A7-F259-4603-A0B4-B74D48980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965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id="{6ACE657A-E7F6-42F4-9309-E007E7CE9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F9A78130-DE1F-425C-9644-288A5E2D28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B9C238E8-4070-4923-9F30-C0728B6EA4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52C47-D011-4AA9-B46C-FB1D57E23EB3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5A03E9CE-77B8-4EF8-9CE9-9A5B1D6538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A4866C63-FF6D-4CCC-A7DD-C5F5382311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4A4A7-F259-4603-A0B4-B74D48980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322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1775167" y="2029185"/>
            <a:ext cx="8424936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algn="ctr"/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algn="ctr"/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LĨNH VỰC PHÁT TRIỂN NHẬN THỨC</a:t>
            </a:r>
          </a:p>
          <a:p>
            <a:pPr algn="ctr"/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Đề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tài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: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Chắp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ghép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các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hình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hình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học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để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tạo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thành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hình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mới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theo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ý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thích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và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theo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yêu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cầu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algn="ctr"/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algn="ctr"/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Đối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tượng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: 4 – 5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tuổi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algn="ctr"/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Giáo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viên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: Bùi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Ngọc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Châm</a:t>
            </a:r>
            <a:endParaRPr lang="en-US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.VnTifani Heavy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CCA1E1F-6CA9-E6DF-40FB-BF301A86E82E}"/>
              </a:ext>
            </a:extLst>
          </p:cNvPr>
          <p:cNvSpPr txBox="1"/>
          <p:nvPr/>
        </p:nvSpPr>
        <p:spPr>
          <a:xfrm>
            <a:off x="0" y="257175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UBND QUẬN LONG BIÊN</a:t>
            </a:r>
          </a:p>
          <a:p>
            <a:pPr algn="ctr"/>
            <a:r>
              <a:rPr lang="en-US" sz="2400" b="1" dirty="0"/>
              <a:t>TRƯỜNG MẦM NON GIA QUẤT</a:t>
            </a:r>
          </a:p>
        </p:txBody>
      </p:sp>
      <p:pic>
        <p:nvPicPr>
          <p:cNvPr id="4" name="Picture 3" descr="A blue and black logo&#10;&#10;Description automatically generated">
            <a:extLst>
              <a:ext uri="{FF2B5EF4-FFF2-40B4-BE49-F238E27FC236}">
                <a16:creationId xmlns:a16="http://schemas.microsoft.com/office/drawing/2014/main" id="{E80CCFB7-B21D-81CC-144B-4CC1F17FD8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3580" y="1279359"/>
            <a:ext cx="1333667" cy="1294192"/>
          </a:xfrm>
          <a:prstGeom prst="rect">
            <a:avLst/>
          </a:prstGeom>
        </p:spPr>
      </p:pic>
    </p:spTree>
  </p:cSld>
  <p:clrMapOvr>
    <a:masterClrMapping/>
  </p:clrMapOvr>
  <p:transition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ình chữ nhật 3">
            <a:extLst>
              <a:ext uri="{FF2B5EF4-FFF2-40B4-BE49-F238E27FC236}">
                <a16:creationId xmlns:a16="http://schemas.microsoft.com/office/drawing/2014/main" id="{35287D4B-189D-432D-B2C6-B81283E13DDA}"/>
              </a:ext>
            </a:extLst>
          </p:cNvPr>
          <p:cNvSpPr/>
          <p:nvPr/>
        </p:nvSpPr>
        <p:spPr>
          <a:xfrm>
            <a:off x="6096000" y="685800"/>
            <a:ext cx="2743200" cy="2743200"/>
          </a:xfrm>
          <a:prstGeom prst="rect">
            <a:avLst/>
          </a:prstGeom>
          <a:solidFill>
            <a:srgbClr val="FFFF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Hình chữ nhật 4">
            <a:extLst>
              <a:ext uri="{FF2B5EF4-FFF2-40B4-BE49-F238E27FC236}">
                <a16:creationId xmlns:a16="http://schemas.microsoft.com/office/drawing/2014/main" id="{F588A47E-8090-49CF-9B9C-ED708F8BDC2F}"/>
              </a:ext>
            </a:extLst>
          </p:cNvPr>
          <p:cNvSpPr/>
          <p:nvPr/>
        </p:nvSpPr>
        <p:spPr>
          <a:xfrm>
            <a:off x="3352800" y="685800"/>
            <a:ext cx="2743200" cy="2743200"/>
          </a:xfrm>
          <a:prstGeom prst="rect">
            <a:avLst/>
          </a:prstGeom>
          <a:solidFill>
            <a:srgbClr val="FFFF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Hình chữ nhật 5">
            <a:extLst>
              <a:ext uri="{FF2B5EF4-FFF2-40B4-BE49-F238E27FC236}">
                <a16:creationId xmlns:a16="http://schemas.microsoft.com/office/drawing/2014/main" id="{7400EC93-F3B0-48D1-A02F-B6AF647F5AC5}"/>
              </a:ext>
            </a:extLst>
          </p:cNvPr>
          <p:cNvSpPr/>
          <p:nvPr/>
        </p:nvSpPr>
        <p:spPr>
          <a:xfrm>
            <a:off x="3352800" y="3443442"/>
            <a:ext cx="5486400" cy="2743200"/>
          </a:xfrm>
          <a:prstGeom prst="rect">
            <a:avLst/>
          </a:prstGeom>
          <a:solidFill>
            <a:srgbClr val="FFFF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720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uy Loc\Desktop\l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16633"/>
            <a:ext cx="9144000" cy="67413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 rot="10800000">
            <a:off x="5807969" y="3696395"/>
            <a:ext cx="2115164" cy="206084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3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 rot="5400000" flipV="1">
            <a:off x="1796980" y="3855119"/>
            <a:ext cx="2060843" cy="1784670"/>
          </a:xfrm>
          <a:prstGeom prst="rtTriangle">
            <a:avLst/>
          </a:prstGeom>
          <a:solidFill>
            <a:srgbClr val="0066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 flipV="1">
            <a:off x="7935833" y="3705242"/>
            <a:ext cx="1916868" cy="2058160"/>
          </a:xfrm>
          <a:prstGeom prst="rtTriangle">
            <a:avLst/>
          </a:prstGeom>
          <a:solidFill>
            <a:srgbClr val="0066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391" name="AutoShape 7"/>
          <p:cNvSpPr>
            <a:spLocks noChangeArrowheads="1"/>
          </p:cNvSpPr>
          <p:nvPr/>
        </p:nvSpPr>
        <p:spPr bwMode="auto">
          <a:xfrm rot="18861266" flipH="1">
            <a:off x="4855619" y="1441929"/>
            <a:ext cx="1846945" cy="1892928"/>
          </a:xfrm>
          <a:prstGeom prst="rtTriangle">
            <a:avLst/>
          </a:prstGeom>
          <a:solidFill>
            <a:srgbClr val="0066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457124" y="1059751"/>
            <a:ext cx="1338145" cy="2643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 rot="10800000">
            <a:off x="3680104" y="3703706"/>
            <a:ext cx="2115164" cy="206084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32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134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/>
      <p:bldP spid="16389" grpId="0" animBg="1"/>
      <p:bldP spid="16390" grpId="0" animBg="1"/>
      <p:bldP spid="16391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ình chữ nhật 3">
            <a:extLst>
              <a:ext uri="{FF2B5EF4-FFF2-40B4-BE49-F238E27FC236}">
                <a16:creationId xmlns:a16="http://schemas.microsoft.com/office/drawing/2014/main" id="{44613394-2E89-492F-8C35-D86B1DBB4E20}"/>
              </a:ext>
            </a:extLst>
          </p:cNvPr>
          <p:cNvSpPr/>
          <p:nvPr/>
        </p:nvSpPr>
        <p:spPr>
          <a:xfrm>
            <a:off x="1947730" y="202382"/>
            <a:ext cx="2743200" cy="2743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Hình chữ nhật 4">
            <a:extLst>
              <a:ext uri="{FF2B5EF4-FFF2-40B4-BE49-F238E27FC236}">
                <a16:creationId xmlns:a16="http://schemas.microsoft.com/office/drawing/2014/main" id="{922C9937-C9EF-488B-93C3-2A616B972649}"/>
              </a:ext>
            </a:extLst>
          </p:cNvPr>
          <p:cNvSpPr/>
          <p:nvPr/>
        </p:nvSpPr>
        <p:spPr>
          <a:xfrm>
            <a:off x="7521621" y="181744"/>
            <a:ext cx="2743200" cy="27432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Hình chữ nhật 5">
            <a:extLst>
              <a:ext uri="{FF2B5EF4-FFF2-40B4-BE49-F238E27FC236}">
                <a16:creationId xmlns:a16="http://schemas.microsoft.com/office/drawing/2014/main" id="{341C948A-77C2-416A-8384-F5616BDDB5A9}"/>
              </a:ext>
            </a:extLst>
          </p:cNvPr>
          <p:cNvSpPr/>
          <p:nvPr/>
        </p:nvSpPr>
        <p:spPr>
          <a:xfrm>
            <a:off x="3129421" y="3842554"/>
            <a:ext cx="5486400" cy="2743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016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42 1.85185E-6 L 0.13004 0.00092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12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3.7037E-6 L -0.17986 0.00371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93" y="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3 0.1206 L 0.00052 -0.13195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9" y="-126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ình chữ nhật 3">
            <a:extLst>
              <a:ext uri="{FF2B5EF4-FFF2-40B4-BE49-F238E27FC236}">
                <a16:creationId xmlns:a16="http://schemas.microsoft.com/office/drawing/2014/main" id="{6328A1D8-2F46-43EB-ADBD-CEA89D7E2E87}"/>
              </a:ext>
            </a:extLst>
          </p:cNvPr>
          <p:cNvSpPr/>
          <p:nvPr/>
        </p:nvSpPr>
        <p:spPr>
          <a:xfrm>
            <a:off x="2063552" y="908720"/>
            <a:ext cx="2743200" cy="27432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am giác Vuông 4">
            <a:extLst>
              <a:ext uri="{FF2B5EF4-FFF2-40B4-BE49-F238E27FC236}">
                <a16:creationId xmlns:a16="http://schemas.microsoft.com/office/drawing/2014/main" id="{CCA0F6B3-26EA-4840-9E34-CC9FB88BB76A}"/>
              </a:ext>
            </a:extLst>
          </p:cNvPr>
          <p:cNvSpPr/>
          <p:nvPr/>
        </p:nvSpPr>
        <p:spPr>
          <a:xfrm>
            <a:off x="5735960" y="3651920"/>
            <a:ext cx="2743200" cy="2743200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am giác Vuông 5">
            <a:extLst>
              <a:ext uri="{FF2B5EF4-FFF2-40B4-BE49-F238E27FC236}">
                <a16:creationId xmlns:a16="http://schemas.microsoft.com/office/drawing/2014/main" id="{ECF1EDA1-EDA4-4826-B5EA-3E6D8EF6F0C1}"/>
              </a:ext>
            </a:extLst>
          </p:cNvPr>
          <p:cNvSpPr/>
          <p:nvPr/>
        </p:nvSpPr>
        <p:spPr>
          <a:xfrm rot="10800000">
            <a:off x="6960096" y="462880"/>
            <a:ext cx="2743200" cy="2743200"/>
          </a:xfrm>
          <a:prstGeom prst="rtTriangle">
            <a:avLst/>
          </a:prstGeom>
          <a:solidFill>
            <a:srgbClr val="66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273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59259E-6 L 0.16493 0.27268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47" y="136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2.59259E-6 L 0.05486 -0.12732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43" y="-6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59259E-6 L -0.07118 0.3375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59" y="168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m giác Vuông 1">
            <a:extLst>
              <a:ext uri="{FF2B5EF4-FFF2-40B4-BE49-F238E27FC236}">
                <a16:creationId xmlns:a16="http://schemas.microsoft.com/office/drawing/2014/main" id="{5B42EC54-2720-446A-8E22-F8F55ED0AB87}"/>
              </a:ext>
            </a:extLst>
          </p:cNvPr>
          <p:cNvSpPr/>
          <p:nvPr/>
        </p:nvSpPr>
        <p:spPr>
          <a:xfrm>
            <a:off x="2332926" y="4005064"/>
            <a:ext cx="2377440" cy="2286000"/>
          </a:xfrm>
          <a:prstGeom prst="rt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am giác Vuông 2">
            <a:extLst>
              <a:ext uri="{FF2B5EF4-FFF2-40B4-BE49-F238E27FC236}">
                <a16:creationId xmlns:a16="http://schemas.microsoft.com/office/drawing/2014/main" id="{6ADD201F-CA99-4AE1-8C90-670D42F9E3C1}"/>
              </a:ext>
            </a:extLst>
          </p:cNvPr>
          <p:cNvSpPr/>
          <p:nvPr/>
        </p:nvSpPr>
        <p:spPr>
          <a:xfrm rot="10800000">
            <a:off x="3746797" y="908720"/>
            <a:ext cx="2377440" cy="2286000"/>
          </a:xfrm>
          <a:prstGeom prst="rt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am giác Vuông 3">
            <a:extLst>
              <a:ext uri="{FF2B5EF4-FFF2-40B4-BE49-F238E27FC236}">
                <a16:creationId xmlns:a16="http://schemas.microsoft.com/office/drawing/2014/main" id="{1A62FDA5-E3E2-47A6-B4D1-7F2427049376}"/>
              </a:ext>
            </a:extLst>
          </p:cNvPr>
          <p:cNvSpPr/>
          <p:nvPr/>
        </p:nvSpPr>
        <p:spPr>
          <a:xfrm>
            <a:off x="7347197" y="4056435"/>
            <a:ext cx="2377440" cy="2286000"/>
          </a:xfrm>
          <a:prstGeom prst="rtTriangl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am giác Vuông 4">
            <a:extLst>
              <a:ext uri="{FF2B5EF4-FFF2-40B4-BE49-F238E27FC236}">
                <a16:creationId xmlns:a16="http://schemas.microsoft.com/office/drawing/2014/main" id="{5145D68A-B6E0-427A-A4DE-828F64F90926}"/>
              </a:ext>
            </a:extLst>
          </p:cNvPr>
          <p:cNvSpPr/>
          <p:nvPr/>
        </p:nvSpPr>
        <p:spPr>
          <a:xfrm rot="10800000">
            <a:off x="7823016" y="1332387"/>
            <a:ext cx="2377440" cy="2286000"/>
          </a:xfrm>
          <a:prstGeom prst="rtTriangl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956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4.44444E-6 L 0.06407 -0.21921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94" y="-10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07407E-6 L -0.09062 0.23241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31" y="116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1.85185E-6 L -0.22448 -0.22662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33" y="-113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58 0.00949 L -0.27465 0.16968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03" y="80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ình chữ nhật 3">
            <a:extLst>
              <a:ext uri="{FF2B5EF4-FFF2-40B4-BE49-F238E27FC236}">
                <a16:creationId xmlns:a16="http://schemas.microsoft.com/office/drawing/2014/main" id="{F2943EF5-0512-45CE-AD4D-4C5CBA953B93}"/>
              </a:ext>
            </a:extLst>
          </p:cNvPr>
          <p:cNvSpPr/>
          <p:nvPr/>
        </p:nvSpPr>
        <p:spPr>
          <a:xfrm>
            <a:off x="1818928" y="260648"/>
            <a:ext cx="1828800" cy="18288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  <a:highlight>
                <a:srgbClr val="FF0000"/>
              </a:highlight>
            </a:endParaRPr>
          </a:p>
        </p:txBody>
      </p:sp>
      <p:sp>
        <p:nvSpPr>
          <p:cNvPr id="8" name="Hình chữ nhật 7">
            <a:extLst>
              <a:ext uri="{FF2B5EF4-FFF2-40B4-BE49-F238E27FC236}">
                <a16:creationId xmlns:a16="http://schemas.microsoft.com/office/drawing/2014/main" id="{CEAE9CF5-6114-4041-9B3F-ED6E9D77AC48}"/>
              </a:ext>
            </a:extLst>
          </p:cNvPr>
          <p:cNvSpPr/>
          <p:nvPr/>
        </p:nvSpPr>
        <p:spPr>
          <a:xfrm>
            <a:off x="3979168" y="276050"/>
            <a:ext cx="1828800" cy="18288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  <a:highlight>
                <a:srgbClr val="FF0000"/>
              </a:highlight>
            </a:endParaRPr>
          </a:p>
        </p:txBody>
      </p:sp>
      <p:sp>
        <p:nvSpPr>
          <p:cNvPr id="9" name="Hình chữ nhật 8">
            <a:extLst>
              <a:ext uri="{FF2B5EF4-FFF2-40B4-BE49-F238E27FC236}">
                <a16:creationId xmlns:a16="http://schemas.microsoft.com/office/drawing/2014/main" id="{97453F65-2CD7-481B-B47E-76E66EBAEA3D}"/>
              </a:ext>
            </a:extLst>
          </p:cNvPr>
          <p:cNvSpPr/>
          <p:nvPr/>
        </p:nvSpPr>
        <p:spPr>
          <a:xfrm>
            <a:off x="6283424" y="286591"/>
            <a:ext cx="1828800" cy="18288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  <a:highlight>
                <a:srgbClr val="FF0000"/>
              </a:highlight>
            </a:endParaRPr>
          </a:p>
        </p:txBody>
      </p:sp>
      <p:sp>
        <p:nvSpPr>
          <p:cNvPr id="10" name="Hình chữ nhật 9">
            <a:extLst>
              <a:ext uri="{FF2B5EF4-FFF2-40B4-BE49-F238E27FC236}">
                <a16:creationId xmlns:a16="http://schemas.microsoft.com/office/drawing/2014/main" id="{F8DD6B33-3901-4062-8A5B-03059888E868}"/>
              </a:ext>
            </a:extLst>
          </p:cNvPr>
          <p:cNvSpPr/>
          <p:nvPr/>
        </p:nvSpPr>
        <p:spPr>
          <a:xfrm>
            <a:off x="8515672" y="286324"/>
            <a:ext cx="1828800" cy="18288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  <a:highlight>
                <a:srgbClr val="FF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678112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9 3.7037E-6 L 0.26736 0.62268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264" y="31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3 -1.11111E-6 L 0.23073 0.62037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84" y="310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-0.00278 L -0.22188 0.35347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146" y="178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21 0.00694 L -0.26493 0.35301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07" y="172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ình chữ nhật 2">
            <a:extLst>
              <a:ext uri="{FF2B5EF4-FFF2-40B4-BE49-F238E27FC236}">
                <a16:creationId xmlns:a16="http://schemas.microsoft.com/office/drawing/2014/main" id="{AF3C3092-C1C7-4D49-96CB-F7CE078D658E}"/>
              </a:ext>
            </a:extLst>
          </p:cNvPr>
          <p:cNvSpPr/>
          <p:nvPr/>
        </p:nvSpPr>
        <p:spPr>
          <a:xfrm>
            <a:off x="1495469" y="2167153"/>
            <a:ext cx="3200400" cy="32004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  <a:highlight>
                <a:srgbClr val="FF0000"/>
              </a:highlight>
            </a:endParaRPr>
          </a:p>
        </p:txBody>
      </p:sp>
      <p:sp>
        <p:nvSpPr>
          <p:cNvPr id="6" name="Hình chữ nhật 5">
            <a:extLst>
              <a:ext uri="{FF2B5EF4-FFF2-40B4-BE49-F238E27FC236}">
                <a16:creationId xmlns:a16="http://schemas.microsoft.com/office/drawing/2014/main" id="{589386C3-EBB5-40A2-853E-D78B76548CA8}"/>
              </a:ext>
            </a:extLst>
          </p:cNvPr>
          <p:cNvSpPr/>
          <p:nvPr/>
        </p:nvSpPr>
        <p:spPr>
          <a:xfrm>
            <a:off x="7485206" y="2167153"/>
            <a:ext cx="3200400" cy="32004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-2.22222E-6 L 0.1125 0.0004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25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-0.00139 L -0.11406 0.0004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25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6" grpId="0" animBg="1"/>
      <p:bldP spid="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9448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 rot="5400000">
            <a:off x="6810667" y="2127941"/>
            <a:ext cx="4572000" cy="22860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DADFC06F-4405-43BA-B414-85B15720812C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09333" y="2127941"/>
            <a:ext cx="4572000" cy="22860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-1.85185E-6 L 0.15742 0.00232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65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51 -0.00208 L -0.14609 0.00232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35" y="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2" grpId="1" animBg="1"/>
      <p:bldP spid="7" grpId="0" animBg="1"/>
      <p:bldP spid="7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4023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578B08F3-19C8-4B97-8ECE-8C13D7155E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146" y="2185091"/>
            <a:ext cx="4572000" cy="22860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64862D99-AD65-4523-A676-48F77B15D9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535" y="2194611"/>
            <a:ext cx="4572000" cy="22860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2384333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17 4.81481E-6 L 0.08125 -0.00186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15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86 -4.07407E-6 L -0.09414 -0.00324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14" y="-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1886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m giác Vuông 4">
            <a:extLst>
              <a:ext uri="{FF2B5EF4-FFF2-40B4-BE49-F238E27FC236}">
                <a16:creationId xmlns:a16="http://schemas.microsoft.com/office/drawing/2014/main" id="{8F506032-5074-4CAF-9AF6-11D32D3562CD}"/>
              </a:ext>
            </a:extLst>
          </p:cNvPr>
          <p:cNvSpPr/>
          <p:nvPr/>
        </p:nvSpPr>
        <p:spPr>
          <a:xfrm>
            <a:off x="951994" y="1071842"/>
            <a:ext cx="4114800" cy="4114800"/>
          </a:xfrm>
          <a:prstGeom prst="rtTriangle">
            <a:avLst/>
          </a:prstGeom>
          <a:solidFill>
            <a:srgbClr val="0070C0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am giác Vuông 6">
            <a:extLst>
              <a:ext uri="{FF2B5EF4-FFF2-40B4-BE49-F238E27FC236}">
                <a16:creationId xmlns:a16="http://schemas.microsoft.com/office/drawing/2014/main" id="{36461684-E4BE-47B7-BB52-EC373E5B4E35}"/>
              </a:ext>
            </a:extLst>
          </p:cNvPr>
          <p:cNvSpPr/>
          <p:nvPr/>
        </p:nvSpPr>
        <p:spPr>
          <a:xfrm rot="10800000">
            <a:off x="7276614" y="995634"/>
            <a:ext cx="4114800" cy="4114800"/>
          </a:xfrm>
          <a:prstGeom prst="rtTriangle">
            <a:avLst/>
          </a:prstGeom>
          <a:solidFill>
            <a:srgbClr val="0070C0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678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57 0.01042 L -0.26758 0.01042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7" grpId="0" animBg="1"/>
      <p:bldP spid="7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am giác Vuông 5">
            <a:extLst>
              <a:ext uri="{FF2B5EF4-FFF2-40B4-BE49-F238E27FC236}">
                <a16:creationId xmlns:a16="http://schemas.microsoft.com/office/drawing/2014/main" id="{852FE816-7322-48FE-9A08-14380864F918}"/>
              </a:ext>
            </a:extLst>
          </p:cNvPr>
          <p:cNvSpPr/>
          <p:nvPr/>
        </p:nvSpPr>
        <p:spPr>
          <a:xfrm>
            <a:off x="3352800" y="685800"/>
            <a:ext cx="2743200" cy="2743200"/>
          </a:xfrm>
          <a:prstGeom prst="rtTriangle">
            <a:avLst/>
          </a:prstGeom>
          <a:solidFill>
            <a:srgbClr val="FFFF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am giác Vuông 6">
            <a:extLst>
              <a:ext uri="{FF2B5EF4-FFF2-40B4-BE49-F238E27FC236}">
                <a16:creationId xmlns:a16="http://schemas.microsoft.com/office/drawing/2014/main" id="{F071CAB7-7708-46A1-8897-9BE30009429D}"/>
              </a:ext>
            </a:extLst>
          </p:cNvPr>
          <p:cNvSpPr/>
          <p:nvPr/>
        </p:nvSpPr>
        <p:spPr>
          <a:xfrm rot="10800000">
            <a:off x="3352800" y="685800"/>
            <a:ext cx="2743200" cy="2743200"/>
          </a:xfrm>
          <a:prstGeom prst="rtTriangle">
            <a:avLst/>
          </a:prstGeom>
          <a:solidFill>
            <a:srgbClr val="FFFF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Hình chữ nhật 7">
            <a:extLst>
              <a:ext uri="{FF2B5EF4-FFF2-40B4-BE49-F238E27FC236}">
                <a16:creationId xmlns:a16="http://schemas.microsoft.com/office/drawing/2014/main" id="{4FA249F6-00F4-4E13-93E1-C6366898E237}"/>
              </a:ext>
            </a:extLst>
          </p:cNvPr>
          <p:cNvSpPr/>
          <p:nvPr/>
        </p:nvSpPr>
        <p:spPr>
          <a:xfrm>
            <a:off x="6096000" y="685800"/>
            <a:ext cx="2743200" cy="2743200"/>
          </a:xfrm>
          <a:prstGeom prst="rect">
            <a:avLst/>
          </a:prstGeom>
          <a:solidFill>
            <a:srgbClr val="FFFF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Hình chữ nhật 8">
            <a:extLst>
              <a:ext uri="{FF2B5EF4-FFF2-40B4-BE49-F238E27FC236}">
                <a16:creationId xmlns:a16="http://schemas.microsoft.com/office/drawing/2014/main" id="{7F388767-8038-48D3-B9B5-CF715C9D495F}"/>
              </a:ext>
            </a:extLst>
          </p:cNvPr>
          <p:cNvSpPr/>
          <p:nvPr/>
        </p:nvSpPr>
        <p:spPr>
          <a:xfrm>
            <a:off x="3352800" y="3443442"/>
            <a:ext cx="5486400" cy="2743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383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51</Words>
  <Application>Microsoft Office PowerPoint</Application>
  <PresentationFormat>Widescreen</PresentationFormat>
  <Paragraphs>10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.VnTifani Heavy</vt:lpstr>
      <vt:lpstr>Arial</vt:lpstr>
      <vt:lpstr>Calibri</vt:lpstr>
      <vt:lpstr>Calibri Light</vt:lpstr>
      <vt:lpstr>Times New Roman</vt:lpstr>
      <vt:lpstr>Chủ đề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Tran Thi Thanh Huyen</dc:creator>
  <cp:lastModifiedBy>Hoa Chinh Lưu Thị</cp:lastModifiedBy>
  <cp:revision>54</cp:revision>
  <dcterms:created xsi:type="dcterms:W3CDTF">2021-03-17T00:18:27Z</dcterms:created>
  <dcterms:modified xsi:type="dcterms:W3CDTF">2024-12-17T17:30:57Z</dcterms:modified>
</cp:coreProperties>
</file>