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16" r:id="rId4"/>
    <p:sldId id="265" r:id="rId5"/>
    <p:sldId id="291" r:id="rId6"/>
    <p:sldId id="302" r:id="rId7"/>
    <p:sldId id="303" r:id="rId8"/>
    <p:sldId id="304" r:id="rId9"/>
    <p:sldId id="305" r:id="rId10"/>
    <p:sldId id="31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0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0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9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3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2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32" y="-1917015"/>
            <a:ext cx="12330872" cy="9220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24150" y="392989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150" y="2588032"/>
            <a:ext cx="680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1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35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Thơ</a:t>
            </a:r>
            <a:r>
              <a:rPr lang="en-US" sz="2700" b="1" dirty="0" smtClean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Bàn tay cô giáo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b="1" i="1">
                <a:solidFill>
                  <a:srgbClr val="00B050"/>
                </a:solidFill>
                <a:latin typeface="Calibri"/>
              </a:rPr>
              <a:t>: </a:t>
            </a:r>
            <a:r>
              <a:rPr lang="en-US" b="1" i="1" smtClean="0">
                <a:solidFill>
                  <a:srgbClr val="00B050"/>
                </a:solidFill>
                <a:latin typeface="Calibri"/>
              </a:rPr>
              <a:t>Trịnh Thị Hồng Nhung</a:t>
            </a:r>
            <a:endParaRPr lang="en-US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7" y="1345915"/>
            <a:ext cx="2671281" cy="10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bàn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8409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077" y="1562099"/>
            <a:ext cx="108918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vừa đọc bài thơ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?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bài thơ này, bàn tay cô giáo đã làm gì cho các con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?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Cô giáo đối với các con ntn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?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+ Các con có yêu cô giáo của mình không?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Vậy các con phải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202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SimSun</vt:lpstr>
      <vt:lpstr>Times New Roman</vt:lpstr>
      <vt:lpstr>Business Cooperate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22</cp:revision>
  <dcterms:created xsi:type="dcterms:W3CDTF">2021-10-23T15:00:00Z</dcterms:created>
  <dcterms:modified xsi:type="dcterms:W3CDTF">2024-12-04T04:39:48Z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