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774" y="-2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558BE-A574-4F37-9A7F-887B04DC4785}" type="datetimeFigureOut">
              <a:rPr lang="en-US" smtClean="0"/>
              <a:t>15-Feb-24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48D05-ED34-4A24-8D0B-354B08844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805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558BE-A574-4F37-9A7F-887B04DC4785}" type="datetimeFigureOut">
              <a:rPr lang="en-US" smtClean="0"/>
              <a:t>15-Feb-24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48D05-ED34-4A24-8D0B-354B08844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89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558BE-A574-4F37-9A7F-887B04DC4785}" type="datetimeFigureOut">
              <a:rPr lang="en-US" smtClean="0"/>
              <a:t>15-Feb-24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48D05-ED34-4A24-8D0B-354B08844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722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558BE-A574-4F37-9A7F-887B04DC4785}" type="datetimeFigureOut">
              <a:rPr lang="en-US" smtClean="0"/>
              <a:t>15-Feb-24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48D05-ED34-4A24-8D0B-354B08844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89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558BE-A574-4F37-9A7F-887B04DC4785}" type="datetimeFigureOut">
              <a:rPr lang="en-US" smtClean="0"/>
              <a:t>15-Feb-24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48D05-ED34-4A24-8D0B-354B08844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172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558BE-A574-4F37-9A7F-887B04DC4785}" type="datetimeFigureOut">
              <a:rPr lang="en-US" smtClean="0"/>
              <a:t>15-Feb-24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48D05-ED34-4A24-8D0B-354B08844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353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558BE-A574-4F37-9A7F-887B04DC4785}" type="datetimeFigureOut">
              <a:rPr lang="en-US" smtClean="0"/>
              <a:t>15-Feb-24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48D05-ED34-4A24-8D0B-354B08844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919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558BE-A574-4F37-9A7F-887B04DC4785}" type="datetimeFigureOut">
              <a:rPr lang="en-US" smtClean="0"/>
              <a:t>15-Feb-24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48D05-ED34-4A24-8D0B-354B08844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297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558BE-A574-4F37-9A7F-887B04DC4785}" type="datetimeFigureOut">
              <a:rPr lang="en-US" smtClean="0"/>
              <a:t>15-Feb-24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48D05-ED34-4A24-8D0B-354B08844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542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558BE-A574-4F37-9A7F-887B04DC4785}" type="datetimeFigureOut">
              <a:rPr lang="en-US" smtClean="0"/>
              <a:t>15-Feb-24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48D05-ED34-4A24-8D0B-354B08844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412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558BE-A574-4F37-9A7F-887B04DC4785}" type="datetimeFigureOut">
              <a:rPr lang="en-US" smtClean="0"/>
              <a:t>15-Feb-24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48D05-ED34-4A24-8D0B-354B08844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435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558BE-A574-4F37-9A7F-887B04DC4785}" type="datetimeFigureOut">
              <a:rPr lang="en-US" smtClean="0"/>
              <a:t>15-Feb-24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48D05-ED34-4A24-8D0B-354B08844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719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50" name="Picture 10" descr="Hình ảnh có liên quan">
            <a:extLst>
              <a:ext uri="{FF2B5EF4-FFF2-40B4-BE49-F238E27FC236}">
                <a16:creationId xmlns="" xmlns:a16="http://schemas.microsoft.com/office/drawing/2014/main" id="{27B96E65-8163-4372-8A0D-E367FE01B2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451" name="Text Box 12">
            <a:extLst>
              <a:ext uri="{FF2B5EF4-FFF2-40B4-BE49-F238E27FC236}">
                <a16:creationId xmlns="" xmlns:a16="http://schemas.microsoft.com/office/drawing/2014/main" id="{966D6A9C-86A5-4C75-BA15-355517B5A4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218" y="241300"/>
            <a:ext cx="5881510" cy="738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27" tIns="45666" rIns="91327" bIns="45666">
            <a:spAutoFit/>
          </a:bodyPr>
          <a:lstStyle>
            <a:lvl1pPr>
              <a:defRPr>
                <a:solidFill>
                  <a:schemeClr val="tx1"/>
                </a:solidFill>
                <a:latin typeface=".VnArial" panose="020B7200000000000000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Arial" panose="020B7200000000000000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Arial" panose="020B7200000000000000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Arial" panose="020B7200000000000000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Arial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1" dirty="0">
                <a:solidFill>
                  <a:srgbClr val="15058D"/>
                </a:solidFill>
                <a:latin typeface="Arial" panose="020B0604020202020204" pitchFamily="34" charset="0"/>
              </a:rPr>
              <a:t>U</a:t>
            </a:r>
            <a:r>
              <a:rPr lang="en-US" altLang="en-US" sz="2400" b="1" dirty="0" smtClean="0">
                <a:solidFill>
                  <a:srgbClr val="15058D"/>
                </a:solidFill>
                <a:latin typeface="Arial" panose="020B0604020202020204" pitchFamily="34" charset="0"/>
              </a:rPr>
              <a:t>Ỷ BAN NHÂN DÂN </a:t>
            </a:r>
            <a:r>
              <a:rPr lang="en-US" altLang="en-US" sz="2400" b="1" dirty="0">
                <a:solidFill>
                  <a:srgbClr val="15058D"/>
                </a:solidFill>
                <a:latin typeface="Arial" panose="020B0604020202020204" pitchFamily="34" charset="0"/>
              </a:rPr>
              <a:t>QUẬN LONG BIÊN</a:t>
            </a:r>
          </a:p>
          <a:p>
            <a:pPr algn="ctr" eaLnBrk="1" hangingPunct="1"/>
            <a:r>
              <a:rPr lang="en-US" altLang="en-US" b="1" dirty="0">
                <a:solidFill>
                  <a:srgbClr val="15058D"/>
                </a:solidFill>
                <a:latin typeface="Arial" panose="020B0604020202020204" pitchFamily="34" charset="0"/>
              </a:rPr>
              <a:t>TRƯỜNG MẦM NON </a:t>
            </a:r>
            <a:r>
              <a:rPr lang="en-US" altLang="en-US" b="1" dirty="0" smtClean="0">
                <a:solidFill>
                  <a:srgbClr val="15058D"/>
                </a:solidFill>
                <a:latin typeface="Arial" panose="020B0604020202020204" pitchFamily="34" charset="0"/>
              </a:rPr>
              <a:t>GIA </a:t>
            </a:r>
            <a:r>
              <a:rPr lang="en-US" altLang="en-US" b="1" dirty="0" err="1" smtClean="0">
                <a:solidFill>
                  <a:srgbClr val="15058D"/>
                </a:solidFill>
                <a:latin typeface="Arial" panose="020B0604020202020204" pitchFamily="34" charset="0"/>
              </a:rPr>
              <a:t>GIA</a:t>
            </a:r>
            <a:r>
              <a:rPr lang="en-US" altLang="en-US" b="1" dirty="0" smtClean="0">
                <a:solidFill>
                  <a:srgbClr val="15058D"/>
                </a:solidFill>
                <a:latin typeface="Arial" panose="020B0604020202020204" pitchFamily="34" charset="0"/>
              </a:rPr>
              <a:t> QUẤT</a:t>
            </a:r>
            <a:endParaRPr lang="en-US" altLang="en-US" b="1" dirty="0">
              <a:solidFill>
                <a:srgbClr val="15058D"/>
              </a:solidFill>
              <a:latin typeface="Arial" panose="020B0604020202020204" pitchFamily="34" charset="0"/>
            </a:endParaRPr>
          </a:p>
        </p:txBody>
      </p:sp>
      <p:sp>
        <p:nvSpPr>
          <p:cNvPr id="2053" name="Text Box 15">
            <a:extLst>
              <a:ext uri="{FF2B5EF4-FFF2-40B4-BE49-F238E27FC236}">
                <a16:creationId xmlns="" xmlns:a16="http://schemas.microsoft.com/office/drawing/2014/main" id="{0D71A1ED-D49F-492E-9FAA-9DDA0297E1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413" y="2409303"/>
            <a:ext cx="8229600" cy="5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27" tIns="45666" rIns="91327" bIns="45666">
            <a:spAutoFit/>
          </a:bodyPr>
          <a:lstStyle>
            <a:lvl1pPr>
              <a:defRPr>
                <a:solidFill>
                  <a:schemeClr val="tx1"/>
                </a:solidFill>
                <a:latin typeface=".VnArial" panose="020B7200000000000000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Arial" panose="020B7200000000000000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Arial" panose="020B7200000000000000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Arial" panose="020B7200000000000000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Arial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GB" alt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vi-VN" alt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alt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hẹp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cát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alt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5" name="Hộp Văn bản 2">
            <a:extLst>
              <a:ext uri="{FF2B5EF4-FFF2-40B4-BE49-F238E27FC236}">
                <a16:creationId xmlns="" xmlns:a16="http://schemas.microsoft.com/office/drawing/2014/main" id="{8D34FBDA-8798-4B46-A302-88148E2BFF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2328" y="3409950"/>
            <a:ext cx="4724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27" tIns="45666" rIns="91327" bIns="45666">
            <a:spAutoFit/>
          </a:bodyPr>
          <a:lstStyle>
            <a:lvl1pPr>
              <a:defRPr>
                <a:solidFill>
                  <a:schemeClr val="tx1"/>
                </a:solidFill>
                <a:latin typeface=".VnArial" panose="020B7200000000000000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Arial" panose="020B7200000000000000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Arial" panose="020B7200000000000000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Arial" panose="020B7200000000000000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Arial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3 - 4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endParaRPr lang="en-US" altLang="en-US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457" name="Hộp Văn bản 1">
            <a:extLst>
              <a:ext uri="{FF2B5EF4-FFF2-40B4-BE49-F238E27FC236}">
                <a16:creationId xmlns="" xmlns:a16="http://schemas.microsoft.com/office/drawing/2014/main" id="{44837C1C-B281-4005-BD7A-5537358B5E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9713" y="1884953"/>
            <a:ext cx="6122987" cy="461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27" tIns="45666" rIns="91327" bIns="45666">
            <a:spAutoFit/>
          </a:bodyPr>
          <a:lstStyle>
            <a:lvl1pPr>
              <a:defRPr>
                <a:solidFill>
                  <a:schemeClr val="tx1"/>
                </a:solidFill>
                <a:latin typeface=".VnArial" panose="020B7200000000000000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Arial" panose="020B7200000000000000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Arial" panose="020B7200000000000000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Arial" panose="020B7200000000000000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Arial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LĨNH VỰC PHÁT TRIỂN 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ĐỘNG</a:t>
            </a:r>
            <a:endParaRPr lang="en-US" altLang="en-US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67000" y="4248150"/>
            <a:ext cx="4724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GV: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Hoàng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Giang</a:t>
            </a:r>
            <a:endParaRPr lang="en-US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60203886"/>
      </p:ext>
    </p:extLst>
  </p:cSld>
  <p:clrMapOvr>
    <a:masterClrMapping/>
  </p:clrMapOvr>
  <p:transition spd="slow" advTm="23857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  <p:bldP spid="205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ải miễn phí Ảnh vector động vật | Zuize.v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20200" cy="5138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2299527" y="2110085"/>
            <a:ext cx="454496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Đi</a:t>
            </a:r>
            <a:r>
              <a:rPr lang="en-U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– </a:t>
            </a:r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chạy</a:t>
            </a:r>
            <a:r>
              <a:rPr lang="en-U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vòng</a:t>
            </a:r>
            <a:r>
              <a:rPr lang="en-U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tròn</a:t>
            </a:r>
            <a:endParaRPr lang="en-US" sz="36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771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83.727 vector động vật dễ thương, độ phân giải cao, down ngay giá rẻ nhất -  Mua bán hình ảnh shutterstock giá rẻ chỉ từ 3.000 đ trong 2 phú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058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09600" y="2876550"/>
            <a:ext cx="82575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Bài</a:t>
            </a:r>
            <a:r>
              <a:rPr lang="en-US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tập</a:t>
            </a:r>
            <a:r>
              <a:rPr lang="en-US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phát</a:t>
            </a:r>
            <a:r>
              <a:rPr lang="en-US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triển</a:t>
            </a:r>
            <a:r>
              <a:rPr lang="en-US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chung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3664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83.727 vector động vật dễ thương, độ phân giải cao, down ngay giá rẻ nhất -  Mua bán hình ảnh shutterstock giá rẻ chỉ từ 3.000 đ trong 2 phú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83" y="0"/>
            <a:ext cx="9067799" cy="508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96805" y="2571750"/>
            <a:ext cx="7729617" cy="155427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Vận</a:t>
            </a:r>
            <a:r>
              <a:rPr lang="en-US" sz="4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48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động</a:t>
            </a:r>
            <a:r>
              <a:rPr lang="en-US" sz="4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48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cơ</a:t>
            </a:r>
            <a:r>
              <a:rPr lang="en-US" sz="4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48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bản</a:t>
            </a:r>
            <a:r>
              <a:rPr lang="en-US" sz="4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:</a:t>
            </a:r>
          </a:p>
          <a:p>
            <a:pPr algn="ctr"/>
            <a:endParaRPr lang="en-US" sz="1400" b="1" cap="all" spc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r>
              <a:rPr lang="en-US" sz="33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“</a:t>
            </a:r>
            <a:r>
              <a:rPr lang="en-US" sz="33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Đi</a:t>
            </a:r>
            <a:r>
              <a:rPr lang="en-US" sz="33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33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trong</a:t>
            </a:r>
            <a:r>
              <a:rPr lang="en-US" sz="33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33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đường</a:t>
            </a:r>
            <a:r>
              <a:rPr lang="en-US" sz="33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33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hẹp</a:t>
            </a:r>
            <a:r>
              <a:rPr lang="en-US" sz="33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33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đầu</a:t>
            </a:r>
            <a:r>
              <a:rPr lang="en-US" sz="33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33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đội</a:t>
            </a:r>
            <a:r>
              <a:rPr lang="en-US" sz="33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33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túi</a:t>
            </a:r>
            <a:r>
              <a:rPr lang="en-US" sz="33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33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cát</a:t>
            </a:r>
            <a:r>
              <a:rPr lang="en-US" sz="3300" b="1" cap="all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”</a:t>
            </a:r>
            <a:endParaRPr lang="en-US" sz="33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4373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ình minh hoạ bằng khung cảnh với động vật hoang dã dễ thương | Thư viện  stock vector đẹp miễn ph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96926"/>
            <a:ext cx="9144000" cy="5046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568889" y="1123950"/>
            <a:ext cx="4006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Trẻ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thực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hiện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2049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</TotalTime>
  <Words>73</Words>
  <Application>Microsoft Office PowerPoint</Application>
  <PresentationFormat>On-screen Show (16:9)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SKY</dc:creator>
  <cp:lastModifiedBy>SKY</cp:lastModifiedBy>
  <cp:revision>15</cp:revision>
  <dcterms:created xsi:type="dcterms:W3CDTF">2020-12-03T10:43:24Z</dcterms:created>
  <dcterms:modified xsi:type="dcterms:W3CDTF">2024-02-15T08:50:02Z</dcterms:modified>
</cp:coreProperties>
</file>