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68" r:id="rId4"/>
    <p:sldId id="269" r:id="rId5"/>
    <p:sldId id="267" r:id="rId6"/>
    <p:sldId id="257" r:id="rId7"/>
    <p:sldId id="258" r:id="rId8"/>
    <p:sldId id="259" r:id="rId9"/>
    <p:sldId id="260" r:id="rId10"/>
    <p:sldId id="261" r:id="rId11"/>
    <p:sldId id="264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C614A-DDBC-4C8B-8D23-2804CC4311C1}" type="slidenum">
              <a:rPr lang="en-US">
                <a:solidFill>
                  <a:prstClr val="black"/>
                </a:solidFill>
              </a:r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CB70-00F5-4E78-BEA0-30512057BA42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A98D-42F5-4D86-AA79-A6A6A38BF2F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2B78-A6F2-4BAD-B6D5-B9EB1B6C1040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4521-7FFB-4EC6-8E8F-A1A85C1F11B1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205C-B6C9-4C12-8A35-D8C9F50EDAC5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6D9-A3FD-483A-BEFB-7A13F03F246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FE81-93E1-4DAE-A52B-26AE78E96D98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56E0-8621-4F2C-860A-36968853805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F000-7BD5-45E9-9E31-B707B11250AA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8EEC-7AC9-4D4A-AD41-2CA5D6C1BA2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597F-C46D-4D52-8D4F-0C4A7422DE86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D278-BBE9-4E9D-86B1-440900B5B43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0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815" y="3645024"/>
            <a:ext cx="6239931" cy="1729121"/>
          </a:xfrm>
        </p:spPr>
        <p:txBody>
          <a:bodyPr rtlCol="0">
            <a:normAutofit fontScale="87500" lnSpcReduction="20000"/>
          </a:bodyPr>
          <a:lstStyle/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</a:t>
            </a:r>
            <a:endPara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 3 loại đối tượng theo quy tắc</a:t>
            </a:r>
            <a:endParaRPr lang="en-US" dirty="0">
              <a:latin typeface="Times New Roman" panose="02020603050405020304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tuổi: </a:t>
            </a:r>
            <a:r>
              <a:rPr lang="vi-VN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tuổi</a:t>
            </a:r>
            <a:endParaRPr lang="en-US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viên: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 Thị Nhung</a:t>
            </a:r>
            <a:endParaRPr lang="vi-VN" alt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8138" y="2348880"/>
            <a:ext cx="8599149" cy="64633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>
              <a:defRPr/>
            </a:pPr>
            <a:r>
              <a:rPr lang="en-US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GIA QUẤT</a:t>
            </a:r>
            <a:endParaRPr lang="en-US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068373" y="2852103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ĐỘNG LÀM QUEN VỚI TOÁN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33" y="-26608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484784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1600200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19" descr="ANd9GcT5X6s8BcihpkBCzFwFrPYUor4LhvLtcFX99cI-U9vmv9pjWWXJj0VX2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7" name="AutoShape 21" descr="ANd9GcTw_lTwuoK1RZV1g3L-tSNdCo39Rwn1z__2wKmBBKeVTpF51V59V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8" name="AutoShape 23" descr="Hinh+nen+Phong+canh+Hoa+Buom+02+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1447800" y="24384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3081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38638" y="485775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8558" y="20782"/>
            <a:ext cx="885793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I. Mục đích – yêu cầu: 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1. Kiến thức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sắp xếp quy tắc theo trình tự của các đối tượng theo đúng chu kỳ 1 quyển vở 1 cái cặp 1 quả bóng.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cách chơi trò chơi.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Kỹ năng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xếp xen kẽ theo quy tắc (1-1-1).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nghi nhớ có chủ đích ở trẻ. 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3. Thái độ: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Trẻ 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hứng thú học, biết giữ gìn đồ dùng cá nhân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</a:p>
          <a:p>
            <a:r>
              <a:rPr lang="de-DE" b="1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II. Chuẩn bị.</a:t>
            </a: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1. Đồ dùng của cô: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giảng điện tử.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Một số đồ dùng để xung quanh lớp.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hát: Chào ngày mới.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Máy tính, Que chỉ, loa.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- 2 bảng.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Đồ dùng của trẻ: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-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vở, 3 cặp, 3 bóng, bảng giấy.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Voi, hổ, chó.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Đám mây, ông mặt trời, ô.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Times New Roman" panose="02020603050405020304"/>
              </a:rPr>
              <a:t>- 1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rổ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Hổ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mèo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cá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endParaRPr lang="en-US" sz="1600" b="1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8586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74</Words>
  <Application>Microsoft Office PowerPoint</Application>
  <PresentationFormat>On-screen Show (4:3)</PresentationFormat>
  <Paragraphs>32</Paragraphs>
  <Slides>10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Admin</cp:lastModifiedBy>
  <cp:revision>12</cp:revision>
  <dcterms:created xsi:type="dcterms:W3CDTF">2019-10-01T09:58:00Z</dcterms:created>
  <dcterms:modified xsi:type="dcterms:W3CDTF">2024-02-16T08:40:01Z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