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7"/>
  </p:notesMasterIdLst>
  <p:sldIdLst>
    <p:sldId id="388" r:id="rId2"/>
    <p:sldId id="434" r:id="rId3"/>
    <p:sldId id="305" r:id="rId4"/>
    <p:sldId id="275" r:id="rId5"/>
    <p:sldId id="278" r:id="rId6"/>
    <p:sldId id="281" r:id="rId7"/>
    <p:sldId id="280" r:id="rId8"/>
    <p:sldId id="282" r:id="rId9"/>
    <p:sldId id="30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01" r:id="rId21"/>
    <p:sldId id="294" r:id="rId22"/>
    <p:sldId id="296" r:id="rId23"/>
    <p:sldId id="297" r:id="rId24"/>
    <p:sldId id="300" r:id="rId25"/>
    <p:sldId id="433" r:id="rId26"/>
  </p:sldIdLst>
  <p:sldSz cx="9144000" cy="6858000" type="screen4x3"/>
  <p:notesSz cx="6858000" cy="9144000"/>
  <p:custShowLst>
    <p:custShow name="Custom Show 1" id="0">
      <p:sldLst>
        <p:sld r:id="rId5"/>
        <p:sld r:id="rId6"/>
        <p:sld r:id="rId7"/>
        <p:sld r:id="rId8"/>
      </p:sldLst>
    </p:custShow>
  </p:custShowLst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7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0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9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19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1.png"/><Relationship Id="rId5" Type="http://schemas.openxmlformats.org/officeDocument/2006/relationships/slide" Target="slide9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9.xml"/><Relationship Id="rId5" Type="http://schemas.openxmlformats.org/officeDocument/2006/relationships/image" Target="../media/image17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5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3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slide" Target="slide9.xml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CO%20DAY%20BE%20GIAO%20THONG%20%20BEAT.mp3" TargetMode="Externa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1.wav"/><Relationship Id="rId7" Type="http://schemas.openxmlformats.org/officeDocument/2006/relationships/image" Target="../media/image6.gi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5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4.wav"/><Relationship Id="rId7" Type="http://schemas.openxmlformats.org/officeDocument/2006/relationships/image" Target="../media/image6.gif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8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3.wdp"/><Relationship Id="rId7" Type="http://schemas.openxmlformats.org/officeDocument/2006/relationships/slide" Target="slide1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70813A9-ED44-03DF-B186-D3F5CB88A1DD}"/>
              </a:ext>
            </a:extLst>
          </p:cNvPr>
          <p:cNvSpPr/>
          <p:nvPr/>
        </p:nvSpPr>
        <p:spPr>
          <a:xfrm>
            <a:off x="2522829" y="202875"/>
            <a:ext cx="391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UBND QUẬN LONG BIÊN</a:t>
            </a:r>
          </a:p>
          <a:p>
            <a:pPr algn="ctr" eaLnBrk="1" hangingPunct="1"/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charset="0"/>
              </a:rPr>
              <a:t>TRƯỜNG MẦM NON GIA QUẤT</a:t>
            </a:r>
            <a:endParaRPr lang="en-US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093" name="TextBox 23">
            <a:extLst>
              <a:ext uri="{FF2B5EF4-FFF2-40B4-BE49-F238E27FC236}">
                <a16:creationId xmlns:a16="http://schemas.microsoft.com/office/drawing/2014/main" id="{5C65532C-2F3A-C9AE-AEA7-429B2A55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00" y="3048066"/>
            <a:ext cx="6457657" cy="294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“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đuôi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Độ tuổi :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4-5</a:t>
            </a:r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30-35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Khánh Nhung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95" name="WordArt 26">
            <a:extLst>
              <a:ext uri="{FF2B5EF4-FFF2-40B4-BE49-F238E27FC236}">
                <a16:creationId xmlns:a16="http://schemas.microsoft.com/office/drawing/2014/main" id="{1081C564-FC1C-3179-A897-B2C2EF552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654" y="2865439"/>
            <a:ext cx="7219950" cy="1238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h"/>
            </a:endParaRP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10" y="1094697"/>
            <a:ext cx="1519238" cy="147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 DAY BE GIAO THONG 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1603829" cy="16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3048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5240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1.</a:t>
            </a:r>
            <a:r>
              <a:rPr lang="vi-VN"/>
              <a:t> Kiến thức:</a:t>
            </a:r>
          </a:p>
          <a:p>
            <a:r>
              <a:rPr lang="vi-VN"/>
              <a:t>- Trẻ nhớ được tên truyện, tên tác giả câu truyện</a:t>
            </a:r>
          </a:p>
          <a:p>
            <a:r>
              <a:rPr lang="vi-VN"/>
              <a:t>- Trẻ biết được tính cách từng nhân vật, hiểu nội dung câu truyện</a:t>
            </a:r>
          </a:p>
          <a:p>
            <a:r>
              <a:rPr lang="vi-VN"/>
              <a:t>- Thông qua câu truyện trẻ hiểu luật giao thong, biết cách sang đường</a:t>
            </a:r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6620" y="3124200"/>
            <a:ext cx="708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2.Kỹ </a:t>
            </a:r>
            <a:r>
              <a:rPr lang="en-US"/>
              <a:t>năng:</a:t>
            </a:r>
          </a:p>
          <a:p>
            <a:r>
              <a:rPr lang="en-US"/>
              <a:t>- Trẻ có kỹ năng nghe hiểu, chú ý trong giờ học, trả lời cô to, rõ ràng mạch lạc, đủ câu, kỹ năng làm việc theo nhóm</a:t>
            </a:r>
          </a:p>
          <a:p>
            <a:r>
              <a:rPr lang="en-US"/>
              <a:t>- Trẻ có kỹ năng kể chuyện và kỹ năng phát triển ngôn ngữ cho trẻ</a:t>
            </a:r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4612679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3.Thái </a:t>
            </a:r>
            <a:r>
              <a:rPr lang="en-US"/>
              <a:t>độ:</a:t>
            </a:r>
          </a:p>
          <a:p>
            <a:r>
              <a:rPr lang="en-US"/>
              <a:t>- Trẻ biết cách tham gia giao thông và chấp hành nghiêm chỉnh luật lệ an toàn giao thông.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1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2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3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4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DBA9D-F75E-6AB2-4DB8-2A720C4E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Hinh nen 112b">
            <a:extLst>
              <a:ext uri="{FF2B5EF4-FFF2-40B4-BE49-F238E27FC236}">
                <a16:creationId xmlns:a16="http://schemas.microsoft.com/office/drawing/2014/main" id="{FA0B8144-8123-5843-E04E-E12F6114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2" y="3150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inh nen 112b">
            <a:extLst>
              <a:ext uri="{FF2B5EF4-FFF2-40B4-BE49-F238E27FC236}">
                <a16:creationId xmlns:a16="http://schemas.microsoft.com/office/drawing/2014/main" id="{BF64C210-ABDB-58F4-921D-8C458AC5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8" y="1541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CEA1F-A9BF-8D07-41D9-19AF37BC8ECF}"/>
              </a:ext>
            </a:extLst>
          </p:cNvPr>
          <p:cNvSpPr txBox="1"/>
          <p:nvPr/>
        </p:nvSpPr>
        <p:spPr>
          <a:xfrm>
            <a:off x="1600200" y="1828800"/>
            <a:ext cx="5638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03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305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8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306&quot;/&gt;&lt;/object&gt;&lt;object type=&quot;3&quot; unique_id=&quot;10012&quot;&gt;&lt;property id=&quot;20148&quot; value=&quot;5&quot;/&gt;&lt;property id=&quot;20300&quot; value=&quot;Slide 9&quot;/&gt;&lt;property id=&quot;20307&quot; value=&quot;284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7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9&quot;/&gt;&lt;/object&gt;&lt;object type=&quot;3&quot; unique_id=&quot;10018&quot;&gt;&lt;property id=&quot;20148&quot; value=&quot;5&quot;/&gt;&lt;property id=&quot;20300&quot; value=&quot;Slide 15&quot;/&gt;&lt;property id=&quot;20307&quot; value=&quot;290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292&quot;/&gt;&lt;/object&gt;&lt;object type=&quot;3&quot; unique_id=&quot;10021&quot;&gt;&lt;property id=&quot;20148&quot; value=&quot;5&quot;/&gt;&lt;property id=&quot;20300&quot; value=&quot;Slide 18&quot;/&gt;&lt;property id=&quot;20307&quot; value=&quot;293&quot;/&gt;&lt;/object&gt;&lt;object type=&quot;3&quot; unique_id=&quot;10022&quot;&gt;&lt;property id=&quot;20148&quot; value=&quot;5&quot;/&gt;&lt;property id=&quot;20300&quot; value=&quot;Slide 19&quot;/&gt;&lt;property id=&quot;20307&quot; value=&quot;301&quot;/&gt;&lt;/object&gt;&lt;object type=&quot;3&quot; unique_id=&quot;10023&quot;&gt;&lt;property id=&quot;20148&quot; value=&quot;5&quot;/&gt;&lt;property id=&quot;20300&quot; value=&quot;Slide 20&quot;/&gt;&lt;property id=&quot;20307&quot; value=&quot;294&quot;/&gt;&lt;/object&gt;&lt;object type=&quot;3&quot; unique_id=&quot;10024&quot;&gt;&lt;property id=&quot;20148&quot; value=&quot;5&quot;/&gt;&lt;property id=&quot;20300&quot; value=&quot;Slide 21&quot;/&gt;&lt;property id=&quot;20307&quot; value=&quot;296&quot;/&gt;&lt;/object&gt;&lt;object type=&quot;3&quot; unique_id=&quot;10025&quot;&gt;&lt;property id=&quot;20148&quot; value=&quot;5&quot;/&gt;&lt;property id=&quot;20300&quot; value=&quot;Slide 22&quot;/&gt;&lt;property id=&quot;20307&quot; value=&quot;297&quot;/&gt;&lt;/object&gt;&lt;object type=&quot;3&quot; unique_id=&quot;10026&quot;&gt;&lt;property id=&quot;20148&quot; value=&quot;5&quot;/&gt;&lt;property id=&quot;20300&quot; value=&quot;Slide 23&quot;/&gt;&lt;property id=&quot;20307&quot; value=&quot;300&quot;/&gt;&lt;/object&gt;&lt;object type=&quot;3&quot; unique_id=&quot;10027&quot;&gt;&lt;property id=&quot;20148&quot; value=&quot;5&quot;/&gt;&lt;property id=&quot;20300&quot; value=&quot;Slide 24&quot;/&gt;&lt;property id=&quot;20307&quot; value=&quot;298&quot;/&gt;&lt;/object&gt;&lt;object type=&quot;3&quot; unique_id=&quot;10028&quot;&gt;&lt;property id=&quot;20148&quot; value=&quot;5&quot;/&gt;&lt;property id=&quot;20300&quot; value=&quot;Slide 25&quot;/&gt;&lt;property id=&quot;20307&quot; value=&quot;30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</TotalTime>
  <Words>352</Words>
  <Application>Microsoft Office PowerPoint</Application>
  <PresentationFormat>On-screen Show (4:3)</PresentationFormat>
  <Paragraphs>48</Paragraphs>
  <Slides>25</Slides>
  <Notes>0</Notes>
  <HiddenSlides>0</HiddenSlides>
  <MMClips>13</MMClips>
  <ScaleCrop>false</ScaleCrop>
  <HeadingPairs>
    <vt:vector size="10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Arial</vt:lpstr>
      <vt:lpstr>Calibri</vt:lpstr>
      <vt:lpstr>Times New Roman</vt:lpstr>
      <vt:lpstr>Times New Romanh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Admin</cp:lastModifiedBy>
  <cp:revision>123</cp:revision>
  <dcterms:created xsi:type="dcterms:W3CDTF">2012-11-01T04:43:27Z</dcterms:created>
  <dcterms:modified xsi:type="dcterms:W3CDTF">2024-03-11T00:42:45Z</dcterms:modified>
  <cp:category>vi sao tho cut duoi</cp:category>
</cp:coreProperties>
</file>