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87" autoAdjust="0"/>
    <p:restoredTop sz="94660"/>
  </p:normalViewPr>
  <p:slideViewPr>
    <p:cSldViewPr showGuides="1">
      <p:cViewPr>
        <p:scale>
          <a:sx n="75" d="100"/>
          <a:sy n="75" d="100"/>
        </p:scale>
        <p:origin x="-1692" y="-5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18-Mar-24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microsoft.com/office/2007/relationships/hdphoto" Target="../media/hdphoto2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gif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3.gif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1.jpeg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3" Type="http://schemas.openxmlformats.org/officeDocument/2006/relationships/image" Target="../media/image11.jpeg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gif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743825"/>
            <a:ext cx="4876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Ming </a:t>
            </a:r>
            <a:r>
              <a:rPr lang="en-US" sz="2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 QIUẨT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" y="75488"/>
            <a:ext cx="721307" cy="725763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-5322326" y="-5195702"/>
            <a:ext cx="19489632" cy="16248196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-5355691" y="-5287142"/>
            <a:ext cx="19489632" cy="16248196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-5352806" y="-5195702"/>
            <a:ext cx="19489632" cy="16248196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70" y="343014"/>
            <a:ext cx="803222" cy="8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459</Words>
  <Application>Microsoft Office PowerPoint</Application>
  <PresentationFormat>On-screen Show (4:3)</PresentationFormat>
  <Paragraphs>66</Paragraphs>
  <Slides>25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13</cp:revision>
  <dcterms:created xsi:type="dcterms:W3CDTF">2021-11-13T12:47:57Z</dcterms:created>
  <dcterms:modified xsi:type="dcterms:W3CDTF">2024-03-18T02:56:34Z</dcterms:modified>
</cp:coreProperties>
</file>