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6" r:id="rId3"/>
    <p:sldId id="267" r:id="rId4"/>
    <p:sldId id="268" r:id="rId5"/>
    <p:sldId id="257" r:id="rId6"/>
    <p:sldId id="264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1601AF"/>
    <a:srgbClr val="F517E5"/>
    <a:srgbClr val="3337D1"/>
    <a:srgbClr val="1BF12F"/>
    <a:srgbClr val="FA3C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3/2/2024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3/2/2024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3/2/2024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90305-B3A3-4C30-83DF-1F54291711E3}" type="datetimeFigureOut">
              <a:rPr lang="en-US" smtClean="0"/>
              <a:pPr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-381000"/>
            <a:ext cx="10364851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19200" y="1798638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vi-VN" alt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QUẤT</a:t>
            </a:r>
            <a:endParaRPr lang="en-US" alt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3055203"/>
            <a:ext cx="6477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GIÁO ÁN ÂM NHẠC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4267200"/>
            <a:ext cx="6096000" cy="105090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Dạy hát: “Lời chào buổi sáng”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Nghe hát: “Chim mẹ, chim con”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4876800" y="5715000"/>
            <a:ext cx="44408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Người dạy:  </a:t>
            </a:r>
            <a:r>
              <a:rPr lang="vi-VN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Nguyễn Thị Phương Hiếu</a:t>
            </a: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:             Nhà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34290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Chủ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đề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Trường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mầm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non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5334000" cy="944562"/>
          </a:xfrm>
        </p:spPr>
        <p:txBody>
          <a:bodyPr/>
          <a:lstStyle/>
          <a:p>
            <a:r>
              <a:rPr lang="vi-VN" b="1" dirty="0">
                <a:solidFill>
                  <a:srgbClr val="FF0000"/>
                </a:solidFill>
              </a:rPr>
              <a:t>I.Mục đích, yêu cầu: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482" y="990601"/>
            <a:ext cx="2366682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dirty="0" smtClean="0">
                <a:solidFill>
                  <a:srgbClr val="F517E5"/>
                </a:solidFill>
                <a:latin typeface="+mj-lt"/>
              </a:rPr>
              <a:t>1. Kiến thức:</a:t>
            </a:r>
            <a:endParaRPr lang="vi-VN" dirty="0">
              <a:solidFill>
                <a:srgbClr val="F517E5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- Trẻ biết tên bài hát “Lời chào buổi sáng”, “Chim mẹ, chim con”.</a:t>
            </a:r>
          </a:p>
          <a:p>
            <a:r>
              <a:rPr lang="vi-VN" dirty="0"/>
              <a:t>- Hiểu nội dung bài hát nói về một bạn nhỏ rất ngoan đi học biết chào hỏi người lớn trong gia đình.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59" y="26670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rgbClr val="3337D1"/>
                </a:solidFill>
                <a:latin typeface="+mj-lt"/>
              </a:rPr>
              <a:t>2. Kĩ năng:</a:t>
            </a:r>
            <a:endParaRPr lang="vi-VN" sz="3200" dirty="0">
              <a:solidFill>
                <a:srgbClr val="3337D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3528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- Rèn kĩ năng vận động theo bài hát “Lời chào buổi sáng”.</a:t>
            </a:r>
          </a:p>
          <a:p>
            <a:r>
              <a:rPr lang="vi-VN" dirty="0"/>
              <a:t>- Phát triển ngôn ngữ mạch lạc cho trẻ, phát triển cảm xúc cho trẻ.</a:t>
            </a:r>
          </a:p>
          <a:p>
            <a:r>
              <a:rPr lang="vi-VN" dirty="0"/>
              <a:t>- Rèn cho trẻ tính mạnh dạn tự tin khi biểu diễn trước tập thể.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343400"/>
            <a:ext cx="2330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rgbClr val="00B050"/>
                </a:solidFill>
                <a:latin typeface="+mj-lt"/>
              </a:rPr>
              <a:t>3. Giáo dục:</a:t>
            </a:r>
            <a:endParaRPr lang="vi-VN" sz="32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0292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 - Hứng thú khi nghe cô hát, nghe trọn vẹn bài hát “Chim mẹ, chim con”</a:t>
            </a:r>
          </a:p>
          <a:p>
            <a:r>
              <a:rPr lang="vi-VN" dirty="0"/>
              <a:t>- Trẻ thích thú, vui tươi tự tin thể hiện vận động theo bài hát.</a:t>
            </a:r>
          </a:p>
          <a:p>
            <a:r>
              <a:rPr lang="vi-VN" dirty="0"/>
              <a:t>- Giáo dục trẻ biết lễ phép chào hỏi người lớn trong gia đình.</a:t>
            </a:r>
          </a:p>
        </p:txBody>
      </p:sp>
    </p:spTree>
    <p:extLst>
      <p:ext uri="{BB962C8B-B14F-4D97-AF65-F5344CB8AC3E}">
        <p14:creationId xmlns:p14="http://schemas.microsoft.com/office/powerpoint/2010/main" val="214148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3733800" cy="792162"/>
          </a:xfrm>
        </p:spPr>
        <p:txBody>
          <a:bodyPr/>
          <a:lstStyle/>
          <a:p>
            <a:r>
              <a:rPr lang="vi-VN" b="1" dirty="0" smtClean="0">
                <a:solidFill>
                  <a:srgbClr val="FFFF00"/>
                </a:solidFill>
              </a:rPr>
              <a:t>II. Chuẩn bị:</a:t>
            </a:r>
            <a:endParaRPr lang="vi-VN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2514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1. Đồ dùng:</a:t>
            </a:r>
            <a:endParaRPr lang="vi-VN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9050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- Nhạc không lời bài hát: “Lời chào buổi sáng”, “Chim mẹ, chim con”.</a:t>
            </a:r>
          </a:p>
          <a:p>
            <a:r>
              <a:rPr lang="vi-VN" dirty="0"/>
              <a:t> - Máy chiếu, giáo án điện tử.</a:t>
            </a:r>
          </a:p>
          <a:p>
            <a:r>
              <a:rPr lang="vi-VN" dirty="0"/>
              <a:t> - Sân khấu.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4290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rgbClr val="F517E5"/>
                </a:solidFill>
                <a:latin typeface="+mj-lt"/>
              </a:rPr>
              <a:t>2. Trang phục:</a:t>
            </a:r>
            <a:endParaRPr lang="vi-VN" sz="3200" dirty="0">
              <a:solidFill>
                <a:srgbClr val="F517E5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41910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 - Trang phục của cô và trẻ phù hợp với thời tiết.</a:t>
            </a:r>
          </a:p>
        </p:txBody>
      </p:sp>
    </p:spTree>
    <p:extLst>
      <p:ext uri="{BB962C8B-B14F-4D97-AF65-F5344CB8AC3E}">
        <p14:creationId xmlns:p14="http://schemas.microsoft.com/office/powerpoint/2010/main" val="32198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52400"/>
            <a:ext cx="4876800" cy="838200"/>
          </a:xfrm>
        </p:spPr>
        <p:txBody>
          <a:bodyPr>
            <a:normAutofit fontScale="90000"/>
          </a:bodyPr>
          <a:lstStyle/>
          <a:p>
            <a:r>
              <a:rPr lang="vi-VN" b="1" dirty="0" smtClean="0">
                <a:solidFill>
                  <a:srgbClr val="1601AF"/>
                </a:solidFill>
              </a:rPr>
              <a:t>III. Cách tiến hành:</a:t>
            </a:r>
            <a:endParaRPr lang="vi-VN" b="1" dirty="0">
              <a:solidFill>
                <a:srgbClr val="1601A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3801035" cy="609600"/>
          </a:xfrm>
        </p:spPr>
        <p:txBody>
          <a:bodyPr/>
          <a:lstStyle/>
          <a:p>
            <a:r>
              <a:rPr lang="vi-VN" dirty="0" smtClean="0">
                <a:solidFill>
                  <a:srgbClr val="FFFF00"/>
                </a:solidFill>
                <a:latin typeface="+mj-lt"/>
              </a:rPr>
              <a:t>1, Ổn định tổ chức:</a:t>
            </a:r>
            <a:endParaRPr lang="vi-VN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8288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+mj-lt"/>
              </a:rPr>
              <a:t>- Cô trò truyện cùng trẻ:</a:t>
            </a:r>
            <a:endParaRPr lang="vi-VN" sz="24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5146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rgbClr val="99FF99"/>
                </a:solidFill>
                <a:latin typeface="+mj-lt"/>
              </a:rPr>
              <a:t>2. Phương pháp, hình thức tổ chức:</a:t>
            </a:r>
            <a:endParaRPr lang="vi-VN" sz="3200" dirty="0">
              <a:solidFill>
                <a:srgbClr val="99FF99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35052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+mj-lt"/>
              </a:rPr>
              <a:t>- Cô và trẻ hát bài hát “lời chào buổi sáng” 1 lần.</a:t>
            </a:r>
            <a:endParaRPr lang="vi-VN" sz="2400" dirty="0">
              <a:latin typeface="+mj-lt"/>
            </a:endParaRPr>
          </a:p>
        </p:txBody>
      </p:sp>
      <p:pic>
        <p:nvPicPr>
          <p:cNvPr id="8" name="LoiChaoBuoiSangBeat-VA-46059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96200" y="342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1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11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hình nền powerpoint đơn giản mà đẹp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0533762" cy="7010400"/>
          </a:xfrm>
        </p:spPr>
      </p:pic>
      <p:sp>
        <p:nvSpPr>
          <p:cNvPr id="10" name="Rectangle 9"/>
          <p:cNvSpPr/>
          <p:nvPr/>
        </p:nvSpPr>
        <p:spPr>
          <a:xfrm>
            <a:off x="1143000" y="1600200"/>
            <a:ext cx="777732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Vận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động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minh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họa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hát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: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“ 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Lời Chào buổi Sáng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” 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LoiChaoBuoiSangBeat-VA-46059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39200" y="5867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11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5107881-Cute-cartoon-kids-frame-Stock-Vector-children-school-border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4267200" y="3429000"/>
            <a:ext cx="3124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57400" y="2196167"/>
            <a:ext cx="7093337" cy="29854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Nghe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“Chim mẹ, chim con"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1447800"/>
            <a:ext cx="762000" cy="131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985291">
            <a:off x="8102732" y="672114"/>
            <a:ext cx="8763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922616">
            <a:off x="6146985" y="4039384"/>
            <a:ext cx="9239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653781">
            <a:off x="4973505" y="4789638"/>
            <a:ext cx="5810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1207608">
            <a:off x="7997472" y="5072037"/>
            <a:ext cx="800000" cy="127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378481">
            <a:off x="3212967" y="4634515"/>
            <a:ext cx="8763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1052192">
            <a:off x="6520899" y="857854"/>
            <a:ext cx="5810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922616">
            <a:off x="4394385" y="76984"/>
            <a:ext cx="9239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Chim mẹ chim con Beat - Nhạc beat bài Chim mẹ chim c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620000" y="4419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2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3284741-Thank-You-Abstract-Floral-Background-Callygraphy-THANK-YOU-hand-lettering-handmade-calligraphy-Stock-Vecto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2400" y="0"/>
            <a:ext cx="93726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</TotalTime>
  <Words>353</Words>
  <Application>Microsoft Office PowerPoint</Application>
  <PresentationFormat>On-screen Show (4:3)</PresentationFormat>
  <Paragraphs>36</Paragraphs>
  <Slides>7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I.Mục đích, yêu cầu:</vt:lpstr>
      <vt:lpstr>II. Chuẩn bị:</vt:lpstr>
      <vt:lpstr>III. Cách tiến hành: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MayTinhDucDung</dc:creator>
  <cp:lastModifiedBy>SKY</cp:lastModifiedBy>
  <cp:revision>82</cp:revision>
  <dcterms:created xsi:type="dcterms:W3CDTF">2017-10-12T12:19:45Z</dcterms:created>
  <dcterms:modified xsi:type="dcterms:W3CDTF">2024-03-02T02:32:53Z</dcterms:modified>
</cp:coreProperties>
</file>