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66"/>
    <a:srgbClr val="006600"/>
    <a:srgbClr val="00CC00"/>
    <a:srgbClr val="00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" y="0"/>
            <a:ext cx="9144000" cy="68491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5121"/>
            <a:ext cx="9143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UBND QUẬN LONG BIÊN </a:t>
            </a:r>
          </a:p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TRƯỜNG MẦM NON </a:t>
            </a:r>
            <a:r>
              <a:rPr lang="vi-VN" sz="2600" b="1" dirty="0" smtClean="0">
                <a:solidFill>
                  <a:srgbClr val="006600"/>
                </a:solidFill>
              </a:rPr>
              <a:t>GIA QUẤT</a:t>
            </a:r>
            <a:endParaRPr lang="en-US" sz="2600" b="1" dirty="0">
              <a:solidFill>
                <a:srgbClr val="0066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74266" y="2362200"/>
            <a:ext cx="92925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3434927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Đề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tài</a:t>
            </a:r>
            <a:r>
              <a:rPr lang="en-US" sz="2400" b="1" dirty="0" smtClean="0">
                <a:solidFill>
                  <a:srgbClr val="000066"/>
                </a:solidFill>
              </a:rPr>
              <a:t>: NBTN: </a:t>
            </a:r>
            <a:r>
              <a:rPr lang="en-US" sz="2400" b="1" dirty="0" err="1" smtClean="0">
                <a:solidFill>
                  <a:srgbClr val="000066"/>
                </a:solidFill>
              </a:rPr>
              <a:t>Hoa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đồng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tiền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Lứa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tuổi</a:t>
            </a:r>
            <a:r>
              <a:rPr lang="en-US" sz="2400" b="1" dirty="0" smtClean="0">
                <a:solidFill>
                  <a:srgbClr val="000066"/>
                </a:solidFill>
              </a:rPr>
              <a:t>: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r>
              <a:rPr lang="en-US" sz="2400" b="1" dirty="0" smtClean="0">
                <a:solidFill>
                  <a:srgbClr val="000066"/>
                </a:solidFill>
              </a:rPr>
              <a:t> 24 – 36 </a:t>
            </a:r>
            <a:r>
              <a:rPr lang="en-US" sz="2400" b="1" dirty="0" err="1" smtClean="0">
                <a:solidFill>
                  <a:srgbClr val="000066"/>
                </a:solidFill>
              </a:rPr>
              <a:t>tháng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2400" b="1" smtClean="0">
                <a:solidFill>
                  <a:srgbClr val="000066"/>
                </a:solidFill>
              </a:rPr>
              <a:t>GV</a:t>
            </a:r>
            <a:r>
              <a:rPr lang="en-US" sz="2400" b="1" smtClean="0">
                <a:solidFill>
                  <a:srgbClr val="000066"/>
                </a:solidFill>
              </a:rPr>
              <a:t>: </a:t>
            </a:r>
            <a:r>
              <a:rPr lang="vi-VN" sz="2400" b="1" dirty="0" smtClean="0">
                <a:solidFill>
                  <a:srgbClr val="000066"/>
                </a:solidFill>
              </a:rPr>
              <a:t>Trịnh Thị Hồng Nhung</a:t>
            </a:r>
            <a:endParaRPr lang="en-US" sz="2400" b="1" dirty="0">
              <a:solidFill>
                <a:srgbClr val="000066"/>
              </a:solidFill>
            </a:endParaRPr>
          </a:p>
        </p:txBody>
      </p:sp>
      <p:pic>
        <p:nvPicPr>
          <p:cNvPr id="1026" name="Picture 2" descr="C:\Users\MSTTPC\Desktop\lô_gô_trường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85850"/>
            <a:ext cx="24384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3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8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/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93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2018-03-03T13:43:29Z</dcterms:created>
  <dcterms:modified xsi:type="dcterms:W3CDTF">2024-06-13T10:11:43Z</dcterms:modified>
</cp:coreProperties>
</file>