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6" r:id="rId3"/>
    <p:sldId id="297" r:id="rId4"/>
    <p:sldId id="298" r:id="rId5"/>
    <p:sldId id="286" r:id="rId6"/>
    <p:sldId id="307" r:id="rId7"/>
    <p:sldId id="308" r:id="rId8"/>
    <p:sldId id="309" r:id="rId9"/>
    <p:sldId id="300" r:id="rId10"/>
    <p:sldId id="311" r:id="rId11"/>
    <p:sldId id="299" r:id="rId12"/>
    <p:sldId id="31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17" autoAdjust="0"/>
  </p:normalViewPr>
  <p:slideViewPr>
    <p:cSldViewPr>
      <p:cViewPr varScale="1">
        <p:scale>
          <a:sx n="69" d="100"/>
          <a:sy n="69" d="100"/>
        </p:scale>
        <p:origin x="141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513A-2D61-4240-96F8-FE15D7DD6D73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D2BE4-1CAF-4CF8-BD00-822436A5B9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1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D2BE4-1CAF-4CF8-BD00-822436A5B9E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EE935-FC85-4650-B6C1-DCC5D4493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F633-6741-48A4-8A17-53FD7F545838}" type="datetimeFigureOut">
              <a:rPr lang="en-US" smtClean="0"/>
              <a:pPr/>
              <a:t>14/9/2024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2359-CD84-4E09-B8A4-81F561B1C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nh&#7841;c%20s&#244;i%20&#273;&#7897;ng.mp3" TargetMode="External"/><Relationship Id="rId1" Type="http://schemas.microsoft.com/office/2007/relationships/media" Target="file:///D:\luu%20du%20lieu%20lam%20viec%20vao%20day\pp\th&#225;ng%201-20220606T133007Z-001\th&#225;ng%201\&#194;M%20THANH\nh&#7841;c%20s&#244;i%20&#273;&#7897;ng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tr&#7867;%20th.mp3" TargetMode="External"/><Relationship Id="rId1" Type="http://schemas.microsoft.com/office/2007/relationships/media" Target="file:///D:\luu%20du%20lieu%20lam%20viec%20vao%20day\pp\th&#225;ng%201-20220606T133007Z-001\th&#225;ng%201\&#194;M%20THANH\tr&#7867;%20th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13.jpeg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L&#7898;P%20B5\5,%20TUY&#7870;T%20B5\5,%20GI&#193;O%20&#193;N%20&#272;I&#7878;N%20T&#7916;\2019-%202020\2,%20TH&#193;NG%2010%20GA&#272;T%20%20TH&#7874;%20D&#7908;C%20-%20TUY&#7870;T\&#194;M%20THANH\ra%20v&#432;&#7901;n%20hoa%20&#273;&#227;%20c&#7855;t.mp4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&#272;o&#224;n-t&#224;u-nh&#7887;-x&#237;u-Nh&#7841;c-thi&#7871;u-nhi.mp3" TargetMode="External"/><Relationship Id="rId1" Type="http://schemas.microsoft.com/office/2007/relationships/media" Target="file:///D:\luu%20du%20lieu%20lam%20viec%20vao%20day\pp\th&#225;ng%201-20220606T133007Z-001\th&#225;ng%201\&#194;M%20THANH\&#272;o&#224;n-t&#224;u-nh&#7887;-x&#237;u-Nh&#7841;c-thi&#7871;u-nhi.mp3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ch&#250;-&#7871;ch-con-&#273;&#227;-c&#7855;t.mp3" TargetMode="External"/><Relationship Id="rId1" Type="http://schemas.microsoft.com/office/2007/relationships/media" Target="file:///D:\luu%20du%20lieu%20lam%20viec%20vao%20day\pp\th&#225;ng%201-20220606T133007Z-001\th&#225;ng%201\&#194;M%20THANH\ch&#250;-&#7871;ch-con-&#273;&#227;-c&#7855;t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D:\luu%20du%20lieu%20lam%20viec%20vao%20day\pp\th&#225;ng%201-20220606T133007Z-001\th&#225;ng%201\&#194;M%20THANH\tr&#7867;%20th.mp3" TargetMode="External"/><Relationship Id="rId1" Type="http://schemas.microsoft.com/office/2007/relationships/media" Target="file:///D:\luu%20du%20lieu%20lam%20viec%20vao%20day\pp\th&#225;ng%201-20220606T133007Z-001\th&#225;ng%201\&#194;M%20THANH\tr&#7867;%20th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04800" y="533400"/>
            <a:ext cx="855027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PHÁT TRIỂN THỂ CHẤT</a:t>
            </a:r>
          </a:p>
          <a:p>
            <a:pPr marL="457200" indent="-457200" algn="ctr"/>
            <a:endParaRPr lang="en-US" sz="40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thăng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ghế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dục</a:t>
            </a:r>
            <a:endParaRPr lang="en-US" sz="2800" b="1" dirty="0" smtClean="0">
              <a:solidFill>
                <a:srgbClr val="FF0000"/>
              </a:solidFill>
              <a:latin typeface="+mj-lt"/>
            </a:endParaRPr>
          </a:p>
          <a:p>
            <a:pPr marL="457200" indent="-457200"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TCVĐ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en-US" sz="2800" b="1" dirty="0" smtClean="0"/>
          </a:p>
          <a:p>
            <a:pPr marL="457200" indent="-457200" algn="ctr"/>
            <a:endParaRPr lang="en-US" sz="2800" b="1" dirty="0" smtClean="0"/>
          </a:p>
          <a:p>
            <a:pPr marL="457200" indent="-457200" algn="ctr"/>
            <a:r>
              <a:rPr lang="vi-VN" sz="2800" b="1" dirty="0"/>
              <a:t> </a:t>
            </a:r>
          </a:p>
          <a:p>
            <a:pPr marL="457200" indent="-457200" algn="ctr"/>
            <a:endParaRPr lang="en-US" sz="4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524000" y="4743271"/>
            <a:ext cx="6172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Lứa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tuổi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: 4 - 5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tuổi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gian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: 20 - 25 (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phút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)</a:t>
            </a:r>
          </a:p>
          <a:p>
            <a:pPr marL="457200" indent="-457200" algn="ctr"/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Giáo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</a:rPr>
              <a:t>viên</a:t>
            </a:r>
            <a:r>
              <a:rPr lang="en-US" sz="2400" smtClean="0">
                <a:solidFill>
                  <a:srgbClr val="C00000"/>
                </a:solidFill>
                <a:latin typeface="Times New Roman" pitchFamily="18" charset="0"/>
              </a:rPr>
              <a:t>: </a:t>
            </a:r>
            <a:r>
              <a:rPr lang="en-US" sz="2400" smtClean="0">
                <a:solidFill>
                  <a:srgbClr val="C00000"/>
                </a:solidFill>
                <a:latin typeface="Times New Roman" pitchFamily="18" charset="0"/>
              </a:rPr>
              <a:t>Nguyễn Thị Hường</a:t>
            </a:r>
            <a:endParaRPr lang="en-US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-2286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 QUẤT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LINE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5626331" y="3289069"/>
            <a:ext cx="66543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LINE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3136670" y="3289069"/>
            <a:ext cx="66543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47800" y="6172200"/>
            <a:ext cx="61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</a:rPr>
              <a:t>học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</a:rPr>
              <a:t>2024 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</a:rPr>
              <a:t>2025</a:t>
            </a:r>
            <a:endParaRPr lang="en-US" sz="24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2819400"/>
            <a:ext cx="26515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5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nhạc sôi động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866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0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8102012214149647"/>
          <p:cNvPicPr>
            <a:picLocks noChangeAspect="1" noChangeArrowheads="1"/>
          </p:cNvPicPr>
          <p:nvPr/>
        </p:nvPicPr>
        <p:blipFill>
          <a:blip r:embed="rId5"/>
          <a:srcRect t="77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609600" y="2362200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endParaRPr lang="en-US" sz="8800" b="1" dirty="0">
              <a:solidFill>
                <a:srgbClr val="7030A0"/>
              </a:solidFill>
            </a:endParaRPr>
          </a:p>
          <a:p>
            <a:pPr marL="342900" indent="-342900" algn="ctr"/>
            <a:r>
              <a:rPr lang="en-US" sz="4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4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4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endParaRPr lang="en-US" sz="4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trẻ t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8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96097"/>
          <p:cNvPicPr>
            <a:picLocks noChangeAspect="1" noChangeArrowheads="1"/>
          </p:cNvPicPr>
          <p:nvPr/>
        </p:nvPicPr>
        <p:blipFill>
          <a:blip r:embed="rId3"/>
          <a:srcRect b="1219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609600" y="2590800"/>
            <a:ext cx="7620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CÔ MẠNH KHỎE</a:t>
            </a:r>
            <a:endParaRPr lang="en-US" sz="20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63500" dir="19387806" algn="ctr" rotWithShape="0">
                  <a:schemeClr val="tx1">
                    <a:alpha val="79999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CHÁU CHĂM NGOAN</a:t>
            </a:r>
            <a:endParaRPr lang="en-US" sz="20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63500" dir="19387806" algn="ctr" rotWithShape="0">
                  <a:schemeClr val="tx1">
                    <a:alpha val="79999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WordArt 9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7086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1"/>
              </a:avLst>
            </a:prstTxWarp>
          </a:bodyPr>
          <a:lstStyle/>
          <a:p>
            <a:pPr algn="ctr"/>
            <a:r>
              <a:rPr lang="en-US" sz="2000" b="1" kern="10" dirty="0" smtClean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63500" dir="19387806" algn="ctr" rotWithShape="0">
                    <a:schemeClr val="tx1">
                      <a:alpha val="79999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GIỜ HỌC KẾT THÚC RỒI</a:t>
            </a:r>
            <a:endParaRPr lang="en-US" sz="2000" b="1" kern="10" dirty="0">
              <a:ln w="12700">
                <a:solidFill>
                  <a:srgbClr val="FF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63500" dir="19387806" algn="ctr" rotWithShape="0">
                  <a:schemeClr val="tx1">
                    <a:alpha val="79999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674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ình-nền-kinh-tế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CC00CC"/>
                </a:solidFill>
              </a:rPr>
              <a:t>I: MỤC ĐÍCH – YÊU CẦU</a:t>
            </a:r>
            <a:endParaRPr lang="en-US" sz="3200" b="1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620000" cy="1371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Kiến thức: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514350" indent="-514350">
              <a:buNone/>
            </a:pPr>
            <a:endParaRPr lang="vi-VN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53340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0" 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Thái</a:t>
            </a:r>
            <a:r>
              <a:rPr kumimoji="0" lang="vi-VN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độ: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kumimoji="0" lang="vi-V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36576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vi-VN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Kỹ</a:t>
            </a:r>
            <a:r>
              <a:rPr kumimoji="0" lang="vi-VN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năng: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khéo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léo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vi-VN" sz="2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vi-VN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vi-V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-nen-powerpoint-mau-trang-dep-don-gian-456x3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vi-VN" sz="3200" b="1" dirty="0" smtClean="0">
                <a:solidFill>
                  <a:srgbClr val="CC00CC"/>
                </a:solidFill>
              </a:rPr>
              <a:t>II: C</a:t>
            </a:r>
            <a:r>
              <a:rPr lang="en-US" sz="32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HUẨN BỊ</a:t>
            </a:r>
            <a:endParaRPr lang="en-US" sz="32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743200"/>
            <a:ext cx="5715000" cy="2286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 dùng của cô:</a:t>
            </a:r>
          </a:p>
          <a:p>
            <a:pPr marL="514350" indent="-514350">
              <a:buFontTx/>
              <a:buChar char="-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Giáo án điện tử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ảng tương tác, que chỉ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“ Ra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tàu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 , 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Char char="-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Nhạc trò 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l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oa, Đài...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vi-VN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5000" y="4419600"/>
            <a:ext cx="5791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  Đồ dùng của trẻ: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Chỗ ngồi cho 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vi-VN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vi-VN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phục gọn gàng phù hợ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p.</a:t>
            </a:r>
            <a:endParaRPr kumimoji="0" lang="vi-VN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_W-IH5fDhTKv_hMFzJtLNOw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715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62"/>
            <a:ext cx="8229600" cy="17827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Ổn định tổ chức: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1"/>
            <a:ext cx="8153400" cy="990599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vi-VN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 và trẻ cùng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5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5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vi-VN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05000"/>
            <a:ext cx="81534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vi-V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981200"/>
            <a:ext cx="8153400" cy="99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vi-V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" name="ra vườn hoa đã cắt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09600" y="2095500"/>
            <a:ext cx="7924800" cy="4000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8102012214149647"/>
          <p:cNvPicPr>
            <a:picLocks noChangeAspect="1" noChangeArrowheads="1"/>
          </p:cNvPicPr>
          <p:nvPr/>
        </p:nvPicPr>
        <p:blipFill>
          <a:blip r:embed="rId5"/>
          <a:srcRect b="4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3600" b="1" i="1" u="sng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en-US" sz="3600" b="1" i="1" u="sng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i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u="sng" dirty="0" err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i="1" u="sng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b="1" i="1" u="sng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60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en-US" sz="44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Đoàn-tàu-nhỏ-xíu-Nhạc-thiếu-nh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33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9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3" y="0"/>
            <a:ext cx="9139553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1295400"/>
            <a:ext cx="8305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4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i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ếch</a:t>
            </a:r>
            <a:r>
              <a:rPr lang="en-US" sz="4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con”</a:t>
            </a:r>
          </a:p>
          <a:p>
            <a:pPr algn="ctr"/>
            <a:endParaRPr lang="en-US" sz="7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hú-ếch-con-đã-cắt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600200" y="5791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7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3" y="0"/>
            <a:ext cx="9139553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0" y="990600"/>
            <a:ext cx="83058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400" b="1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4400" b="1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thăng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36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ctr"/>
            <a:endParaRPr lang="en-US" sz="7200" b="1" dirty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di-trong-duong-he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19400"/>
            <a:ext cx="8458200" cy="32766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[khanhkhiem.com] Hinh Nen Powerpoint Don Gian (1).jpeg"/>
          <p:cNvPicPr>
            <a:picLocks noChangeAspect="1"/>
          </p:cNvPicPr>
          <p:nvPr/>
        </p:nvPicPr>
        <p:blipFill>
          <a:blip r:embed="rId4"/>
          <a:srcRect t="888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2278559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TRẺ THỰC HIỆN</a:t>
            </a:r>
          </a:p>
        </p:txBody>
      </p:sp>
      <p:pic>
        <p:nvPicPr>
          <p:cNvPr id="7" name="trẻ th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48200" y="5105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7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83058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5400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i="1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48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i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" y="2057400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- C«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giíi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thiÖu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c¸ch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ch¬i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LÇn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l­ît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c¸c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thµnh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viªn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cña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2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éi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sÏ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lÊy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mét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gãi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thăng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ghế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dục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sao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tói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kh«ng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r¬i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vµ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tiÕp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Õn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hÕt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®ã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cÇm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tói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®Ó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lªn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rổ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LuËt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ch¬i</a:t>
            </a:r>
            <a:r>
              <a:rPr kumimoji="0" lang="en-US" sz="28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Trß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ch¬i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®­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îc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tÝnh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b»ng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mét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b¶n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nh¹c,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mét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b¶n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nh¹c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éi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nµo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mang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®­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îc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nhiÒu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éi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®ã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giµnh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chiÕn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th¾ng.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ững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tói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qu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bÞ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r¬i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vµ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kh«ng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óng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yªu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cÇu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thì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kh«ng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®­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îc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tÝnh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.VnTime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A27FCBF0-70E2-4DC9-A51A-FBAB39994D3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Đi trong đường hẹp đầu đội túi cát 3-4t"/>
  <p:tag name="ISPRING_UUID" val="{EA20C8D5-EAF5-4168-91C6-DDC70CBB7C61}"/>
  <p:tag name="ISPRING_RESOURCE_FOLDER" val="D:\1, LỚP C3 (2018-2019)\1, TUYẾT C3\GIÁO ÁN ĐIỆN TỬ\Thể chất đi trong đường hẹp\Đi trong đường hẹp- tuyết\"/>
  <p:tag name="ISPRING_PRESENTATION_PATH" val="D:\1, LỚP C3 (2018-2019)\1, TUYẾT C3\GIÁO ÁN ĐIỆN TỬ\Thể chất đi trong đường hẹp\Đi trong đường hẹp- tuyết.pptx"/>
  <p:tag name="ISPRING_PROJECT_FOLDER_UPDATED" val="1"/>
  <p:tag name="ISPRING_RESOURCE_PATHS_HASH_PRESENTER" val="47f73a1928acb7a934b7334b8885bc3b118ab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461</Words>
  <Application>Microsoft Office PowerPoint</Application>
  <PresentationFormat>On-screen Show (4:3)</PresentationFormat>
  <Paragraphs>65</Paragraphs>
  <Slides>12</Slides>
  <Notes>4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.VnTime</vt:lpstr>
      <vt:lpstr>Arial</vt:lpstr>
      <vt:lpstr>Calibri</vt:lpstr>
      <vt:lpstr>Times New Roman</vt:lpstr>
      <vt:lpstr>Office Theme</vt:lpstr>
      <vt:lpstr>PowerPoint Presentation</vt:lpstr>
      <vt:lpstr>I: MỤC ĐÍCH – YÊU CẦU</vt:lpstr>
      <vt:lpstr>II: CHUẨN BỊ</vt:lpstr>
      <vt:lpstr>1.Ổn định tổ chức: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 trong đường hẹp đầu đội túi cát 3-4t</dc:title>
  <dc:creator>Welcome</dc:creator>
  <cp:lastModifiedBy>Administrator</cp:lastModifiedBy>
  <cp:revision>73</cp:revision>
  <dcterms:created xsi:type="dcterms:W3CDTF">2018-02-05T07:59:18Z</dcterms:created>
  <dcterms:modified xsi:type="dcterms:W3CDTF">2024-09-14T08:53:43Z</dcterms:modified>
</cp:coreProperties>
</file>