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7" r:id="rId4"/>
    <p:sldId id="258" r:id="rId5"/>
    <p:sldId id="264" r:id="rId6"/>
    <p:sldId id="263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46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7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4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1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11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6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75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6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4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191EE-3FD8-4175-B1AE-21BFEE12CA75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9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wma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523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2203" y="188497"/>
            <a:ext cx="41559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 &amp; ĐT QUẬN LONG BIÊN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QUẤT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5693" y="2080021"/>
            <a:ext cx="720011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VẬN ĐỘNG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53076" y="3405187"/>
            <a:ext cx="6556410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 :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VĐCB :ĐI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HIỆU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TCVĐ: BÓNG TRÒN TO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: NHÀ TRẺ (24-36 THÁNG )</a:t>
            </a:r>
          </a:p>
          <a:p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5924668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990600"/>
            <a:ext cx="2438400" cy="108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nhac bai tap phat trien chung (mp3cut.net)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0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2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hoi dong.wma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68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4191001"/>
            <a:ext cx="609600" cy="609600"/>
          </a:xfrm>
        </p:spPr>
      </p:pic>
      <p:sp>
        <p:nvSpPr>
          <p:cNvPr id="3" name="Rectangle 2"/>
          <p:cNvSpPr/>
          <p:nvPr/>
        </p:nvSpPr>
        <p:spPr>
          <a:xfrm>
            <a:off x="1981200" y="990600"/>
            <a:ext cx="52309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2.Phương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175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8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nhac bai tap phat trien chung (mp3cut.net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942" end="16765.5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2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286000" y="2967335"/>
            <a:ext cx="54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590800" y="2007820"/>
            <a:ext cx="57444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VĐCB :ĐI THEO HIỆU LỆNH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98741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13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“BÓNG TRÒN TO 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5" name="nhac bai tap phat trien chung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2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2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endParaRPr 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him me chim con1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38100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4519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110</Words>
  <Application>Microsoft Office PowerPoint</Application>
  <PresentationFormat>On-screen Show (4:3)</PresentationFormat>
  <Paragraphs>18</Paragraphs>
  <Slides>7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1. Ổn định tổ chức</vt:lpstr>
      <vt:lpstr>Khởi động</vt:lpstr>
      <vt:lpstr>Bài tập phát triển chung</vt:lpstr>
      <vt:lpstr>PowerPoint Presentation</vt:lpstr>
      <vt:lpstr>TRÒ CHƠI : “BÓNG TRÒN TO  ”</vt:lpstr>
      <vt:lpstr>Hồi tĩnh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VĐCB: Đi thăng bằng trên ghế thể dục TCVĐ: Chuyền bóng</dc:title>
  <dc:creator>Welcome</dc:creator>
  <cp:lastModifiedBy>Administrator</cp:lastModifiedBy>
  <cp:revision>27</cp:revision>
  <dcterms:created xsi:type="dcterms:W3CDTF">2018-10-03T05:51:16Z</dcterms:created>
  <dcterms:modified xsi:type="dcterms:W3CDTF">2024-09-05T09:24:13Z</dcterms:modified>
</cp:coreProperties>
</file>