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5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38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40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847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3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1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5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35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48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92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37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57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3E399-CB20-4C50-A14A-314B149597E7}" type="datetimeFigureOut">
              <a:rPr lang="en-US" smtClean="0"/>
              <a:t>22-Apr-24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B2779-DB45-4F16-8184-23D1E3A9B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hi tiết 102+ hình nền powerpoint hoạt hình dễ thương hay nhất - Tin học  Đông Hò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" y="0"/>
            <a:ext cx="9144178" cy="708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5636" y="122428"/>
            <a:ext cx="6840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GIA QUẤT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1765165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 VỰC PHÁT TRIỂN THỂ CHẤT</a:t>
            </a:r>
          </a:p>
        </p:txBody>
      </p:sp>
      <p:sp>
        <p:nvSpPr>
          <p:cNvPr id="7" name="Rectangle 6"/>
          <p:cNvSpPr/>
          <p:nvPr/>
        </p:nvSpPr>
        <p:spPr>
          <a:xfrm>
            <a:off x="1268633" y="2708920"/>
            <a:ext cx="6894766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ĐỨNG CO MỘT CHÂN</a:t>
            </a:r>
          </a:p>
          <a:p>
            <a:endParaRPr lang="en-US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443711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i="1" dirty="0">
                <a:latin typeface="Times New Roman" pitchFamily="18" charset="0"/>
                <a:cs typeface="Times New Roman" pitchFamily="18" charset="0"/>
              </a:rPr>
              <a:t>Giáo viên :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b="1" i="1" smtClean="0">
                <a:latin typeface="Times New Roman" pitchFamily="18" charset="0"/>
                <a:cs typeface="Times New Roman" pitchFamily="18" charset="0"/>
              </a:rPr>
              <a:t>Giang</a:t>
            </a:r>
            <a:endParaRPr lang="vi-VN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i="1" dirty="0">
                <a:latin typeface="Times New Roman" pitchFamily="18" charset="0"/>
                <a:cs typeface="Times New Roman" pitchFamily="18" charset="0"/>
              </a:rPr>
              <a:t>Lứa tuổi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:3-4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03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Sở Giáo Dục Và Đào Tạo Vĩnh Phú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Sở Giáo Dục Và Đào Tạo Vĩnh Phú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2010" y="-10473"/>
            <a:ext cx="559159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1: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Trò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gây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hứng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thú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Cô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trò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chủ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đề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sau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dẫn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dắt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bài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Hoạt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2: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Khởi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cô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nhạc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Đoàn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tàu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nhỏ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xíu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Cho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kiểu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chân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chạy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chậm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chạy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nhanh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chạy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chậm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đi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tàu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ga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thành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vòng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tròn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85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Nhạc thiếu nhi vui nhộn cho bé: Tập thể dục buổi sáng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07704" y="0"/>
            <a:ext cx="651813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3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Hoạt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động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3: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Trọng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động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a,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tập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phát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triển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chung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hát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Nâng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cánh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tay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lấy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ông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trời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cô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mở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video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1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hát</a:t>
            </a:r>
            <a:r>
              <a:rPr lang="en-US" sz="1400" b="1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3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ình nền bãi cỏ dễ thương cho PowerPoint | Hình nền, Hình ảnh, Hì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44"/>
            <a:ext cx="9144000" cy="686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ình ảnh Cô Bé đứng Bằng Một Chân PNG Miễn Phí Tải Về - Lovepik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6244"/>
            <a:ext cx="8136904" cy="812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57789"/>
            <a:ext cx="3627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b. </a:t>
            </a:r>
            <a:r>
              <a:rPr lang="en-US" b="1" dirty="0" err="1"/>
              <a:t>Vận</a:t>
            </a:r>
            <a:r>
              <a:rPr lang="en-US" b="1" dirty="0"/>
              <a:t> </a:t>
            </a:r>
            <a:r>
              <a:rPr lang="en-US" b="1" dirty="0" err="1"/>
              <a:t>động</a:t>
            </a:r>
            <a:r>
              <a:rPr lang="en-US" b="1" dirty="0"/>
              <a:t> </a:t>
            </a:r>
            <a:r>
              <a:rPr lang="en-US" b="1" dirty="0" err="1"/>
              <a:t>cơ</a:t>
            </a:r>
            <a:r>
              <a:rPr lang="en-US" b="1" dirty="0"/>
              <a:t> </a:t>
            </a:r>
            <a:r>
              <a:rPr lang="en-US" b="1" dirty="0" err="1"/>
              <a:t>bản</a:t>
            </a:r>
            <a:r>
              <a:rPr lang="en-US" b="1" dirty="0"/>
              <a:t>: </a:t>
            </a:r>
            <a:r>
              <a:rPr lang="en-US" b="1" dirty="0" err="1"/>
              <a:t>Đứng</a:t>
            </a:r>
            <a:r>
              <a:rPr lang="en-US" b="1" dirty="0"/>
              <a:t> co 1 </a:t>
            </a:r>
            <a:r>
              <a:rPr lang="en-US" b="1" dirty="0" err="1"/>
              <a:t>chân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5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Hình nền bãi cỏ dễ thương cho PowerPoint | Hình nền, Hình ảnh, Hì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44"/>
            <a:ext cx="9144000" cy="686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lowchart: Punched Tape 6"/>
          <p:cNvSpPr/>
          <p:nvPr/>
        </p:nvSpPr>
        <p:spPr>
          <a:xfrm>
            <a:off x="2037331" y="-6244"/>
            <a:ext cx="5703021" cy="199508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TRÒ CHƠI</a:t>
            </a:r>
          </a:p>
          <a:p>
            <a:pPr algn="ctr"/>
            <a:r>
              <a:rPr lang="en-US" sz="4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BÓNG TRÒN TO</a:t>
            </a:r>
            <a:endParaRPr lang="en-US" sz="48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ướng dẫn cách chơi trò chơi Bóng tròn t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100000" l="9961" r="89990">
                        <a14:foregroundMark x1="52393" y1="78516" x2="51611" y2="87956"/>
                        <a14:foregroundMark x1="66064" y1="77474" x2="67578" y2="78190"/>
                        <a14:foregroundMark x1="71875" y1="82227" x2="72900" y2="84961"/>
                        <a14:foregroundMark x1="17432" y1="34961" x2="20996" y2="35612"/>
                        <a14:foregroundMark x1="31104" y1="32943" x2="31592" y2="35286"/>
                        <a14:foregroundMark x1="31885" y1="32227" x2="34131" y2="32943"/>
                        <a14:foregroundMark x1="34131" y1="31576" x2="35645" y2="31901"/>
                        <a14:foregroundMark x1="56592" y1="83464" x2="55762" y2="88477"/>
                        <a14:foregroundMark x1="72976" y1="58197" x2="71609" y2="69918"/>
                        <a14:foregroundMark x1="50658" y1="45328" x2="50658" y2="45328"/>
                        <a14:foregroundMark x1="67713" y1="77623" x2="67713" y2="77623"/>
                        <a14:foregroundMark x1="66549" y1="76803" x2="66549" y2="76803"/>
                        <a14:foregroundMark x1="42257" y1="61148" x2="42257" y2="61148"/>
                        <a14:foregroundMark x1="16296" y1="65000" x2="16296" y2="65000"/>
                        <a14:foregroundMark x1="16650" y1="66885" x2="16650" y2="66885"/>
                        <a14:foregroundMark x1="16447" y1="63607" x2="15435" y2="66066"/>
                        <a14:backgroundMark x1="25049" y1="28906" x2="25537" y2="34310"/>
                        <a14:backgroundMark x1="32129" y1="25521" x2="36670" y2="31901"/>
                        <a14:backgroundMark x1="50488" y1="34831" x2="51367" y2="37826"/>
                        <a14:backgroundMark x1="39879" y1="35000" x2="38715" y2="37459"/>
                        <a14:backgroundMark x1="51518" y1="38279" x2="51518" y2="40984"/>
                        <a14:backgroundMark x1="51872" y1="45656" x2="51872" y2="45656"/>
                        <a14:backgroundMark x1="41599" y1="42623" x2="41599" y2="426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500" y="1196752"/>
            <a:ext cx="8208912" cy="56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49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Câu Chuyện: Chào buổi sáng | MẦM NON TƯ THỤC TUỔI TH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" y="0"/>
            <a:ext cx="91327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1297" y="32436"/>
            <a:ext cx="4121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25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ình nền bãi cỏ dễ thương cho PowerPoint | Hình nền, Hình ảnh, Hì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44"/>
            <a:ext cx="9144000" cy="686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hi tiết hơn 72 về hình nền tạm biệt powerpoint đẹp hay nhất -  cdgdbentre.edu.v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59349"/>
            <a:ext cx="7140268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29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152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SKY</cp:lastModifiedBy>
  <cp:revision>10</cp:revision>
  <dcterms:created xsi:type="dcterms:W3CDTF">2023-10-02T11:39:37Z</dcterms:created>
  <dcterms:modified xsi:type="dcterms:W3CDTF">2024-04-22T10:09:39Z</dcterms:modified>
</cp:coreProperties>
</file>