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3" r:id="rId5"/>
    <p:sldId id="264" r:id="rId6"/>
    <p:sldId id="265" r:id="rId7"/>
    <p:sldId id="266" r:id="rId8"/>
    <p:sldId id="268" r:id="rId9"/>
    <p:sldId id="258" r:id="rId10"/>
    <p:sldId id="259" r:id="rId11"/>
    <p:sldId id="260" r:id="rId12"/>
    <p:sldId id="261" r:id="rId13"/>
    <p:sldId id="262" r:id="rId14"/>
    <p:sldId id="273" r:id="rId15"/>
    <p:sldId id="269" r:id="rId16"/>
    <p:sldId id="270" r:id="rId17"/>
    <p:sldId id="271" r:id="rId18"/>
    <p:sldId id="272" r:id="rId19"/>
    <p:sldId id="275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46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3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1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48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7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1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8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973E-A09B-4FBA-B920-9A6790E6ACB0}" type="datetimeFigureOut">
              <a:rPr lang="en-US" smtClean="0"/>
              <a:t>13-Mar-24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3A5D3-BCA6-45AB-B176-8CE0DAFE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9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" y="0"/>
            <a:ext cx="91385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9995" y="228600"/>
            <a:ext cx="299312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smtClean="0">
                <a:ln w="50800"/>
                <a:latin typeface="Times New Roman" pitchFamily="18" charset="0"/>
                <a:cs typeface="Times New Roman" pitchFamily="18" charset="0"/>
              </a:rPr>
              <a:t>UBND QUẬN LONG BIÊN </a:t>
            </a:r>
            <a:endParaRPr lang="en-US" b="1" cap="none" spc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93084" y="597932"/>
            <a:ext cx="376327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smtClean="0">
                <a:ln w="50800"/>
                <a:latin typeface="Times New Roman" pitchFamily="18" charset="0"/>
                <a:cs typeface="Times New Roman" pitchFamily="18" charset="0"/>
              </a:rPr>
              <a:t>TRƯỜNG MẦM NON GIA QUẤT  </a:t>
            </a:r>
            <a:endParaRPr lang="en-US" b="1" cap="none" spc="0">
              <a:ln w="50800"/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331" y="950581"/>
            <a:ext cx="1020780" cy="11830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52600" y="2438399"/>
            <a:ext cx="5978979" cy="8581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6250"/>
                <a:gd name="adj2" fmla="val -819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00" b="1" smtClean="0">
                <a:ln w="5080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LĨNH VỰC PHÁT TRIỂN NGÔN NGỮ </a:t>
            </a:r>
            <a:endParaRPr lang="en-US" sz="900" b="1" cap="none" spc="0">
              <a:ln w="50800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1880" y="3352800"/>
            <a:ext cx="67014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LÀM QUEN VỚI CHỮ CÁI </a:t>
            </a:r>
            <a:r>
              <a:rPr lang="en-US" sz="3600" b="1" smtClean="0">
                <a:ln w="5080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 q </a:t>
            </a:r>
            <a:endParaRPr lang="en-US" sz="3600" b="1" cap="none" spc="0">
              <a:ln w="50800"/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8519" y="4140057"/>
            <a:ext cx="31628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i="1" smtClean="0">
                <a:ln w="5080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 Mẫu Giáo Lớn A1 </a:t>
            </a:r>
            <a:endParaRPr lang="en-US" sz="2400" b="1" i="1" cap="none" spc="0">
              <a:ln w="50800"/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259" y="370264"/>
            <a:ext cx="1137205" cy="210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767" y="635905"/>
            <a:ext cx="8881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>
                <a:ln w="50800"/>
                <a:solidFill>
                  <a:srgbClr val="002060"/>
                </a:solidFill>
                <a:latin typeface=".VnAvant" pitchFamily="34" charset="0"/>
              </a:rPr>
              <a:t>q</a:t>
            </a:r>
            <a:endParaRPr lang="en-US" sz="9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425464" y="381002"/>
            <a:ext cx="1134481" cy="2090206"/>
            <a:chOff x="1600200" y="457200"/>
            <a:chExt cx="1277023" cy="2100943"/>
          </a:xfrm>
        </p:grpSpPr>
        <p:sp>
          <p:nvSpPr>
            <p:cNvPr id="9" name="Rectangle 8"/>
            <p:cNvSpPr/>
            <p:nvPr/>
          </p:nvSpPr>
          <p:spPr>
            <a:xfrm>
              <a:off x="1600200" y="45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1030" y="744762"/>
              <a:ext cx="92365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 smtClean="0">
                  <a:ln w="50800"/>
                  <a:solidFill>
                    <a:srgbClr val="002060"/>
                  </a:solidFill>
                  <a:latin typeface=".VnAvant" pitchFamily="34" charset="0"/>
                </a:rPr>
                <a:t>u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59945" y="381000"/>
            <a:ext cx="1144633" cy="2090208"/>
            <a:chOff x="2895600" y="457199"/>
            <a:chExt cx="1277023" cy="2100943"/>
          </a:xfrm>
        </p:grpSpPr>
        <p:sp>
          <p:nvSpPr>
            <p:cNvPr id="12" name="Rectangle 11"/>
            <p:cNvSpPr/>
            <p:nvPr/>
          </p:nvSpPr>
          <p:spPr>
            <a:xfrm>
              <a:off x="2895600" y="457199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2844" y="722840"/>
              <a:ext cx="9973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¹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19178" y="380998"/>
            <a:ext cx="1177428" cy="2100943"/>
            <a:chOff x="5905499" y="457198"/>
            <a:chExt cx="1277023" cy="2100943"/>
          </a:xfrm>
        </p:grpSpPr>
        <p:sp>
          <p:nvSpPr>
            <p:cNvPr id="15" name="Rectangle 14"/>
            <p:cNvSpPr/>
            <p:nvPr/>
          </p:nvSpPr>
          <p:spPr>
            <a:xfrm>
              <a:off x="5905499" y="457198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25283" y="712104"/>
              <a:ext cx="9973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¸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596606" y="381000"/>
            <a:ext cx="1023373" cy="2100943"/>
            <a:chOff x="7182522" y="457200"/>
            <a:chExt cx="1277023" cy="2100943"/>
          </a:xfrm>
        </p:grpSpPr>
        <p:sp>
          <p:nvSpPr>
            <p:cNvPr id="18" name="Rectangle 17"/>
            <p:cNvSpPr/>
            <p:nvPr/>
          </p:nvSpPr>
          <p:spPr>
            <a:xfrm>
              <a:off x="7182522" y="45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371229" y="640141"/>
              <a:ext cx="89960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 smtClean="0">
                  <a:ln w="50800"/>
                  <a:solidFill>
                    <a:srgbClr val="002060"/>
                  </a:solidFill>
                  <a:latin typeface=".VnAvant" pitchFamily="34" charset="0"/>
                </a:rPr>
                <a:t>y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2154" y="381000"/>
            <a:ext cx="1342034" cy="2100943"/>
            <a:chOff x="3110841" y="4267200"/>
            <a:chExt cx="1342034" cy="2100943"/>
          </a:xfrm>
        </p:grpSpPr>
        <p:sp>
          <p:nvSpPr>
            <p:cNvPr id="20" name="Rectangle 19"/>
            <p:cNvSpPr/>
            <p:nvPr/>
          </p:nvSpPr>
          <p:spPr>
            <a:xfrm>
              <a:off x="3110841" y="426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10841" y="4526340"/>
              <a:ext cx="134203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 smtClean="0">
                  <a:ln w="50800"/>
                  <a:solidFill>
                    <a:srgbClr val="002060"/>
                  </a:solidFill>
                  <a:latin typeface=".VnAvant" pitchFamily="34" charset="0"/>
                </a:rPr>
                <a:t>m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04578" y="370263"/>
            <a:ext cx="1096022" cy="2100943"/>
            <a:chOff x="2895600" y="457199"/>
            <a:chExt cx="1277023" cy="2100943"/>
          </a:xfrm>
        </p:grpSpPr>
        <p:sp>
          <p:nvSpPr>
            <p:cNvPr id="23" name="Rectangle 22"/>
            <p:cNvSpPr/>
            <p:nvPr/>
          </p:nvSpPr>
          <p:spPr>
            <a:xfrm>
              <a:off x="2895600" y="457199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264860" y="722840"/>
              <a:ext cx="55335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 smtClean="0">
                  <a:ln w="50800"/>
                  <a:solidFill>
                    <a:srgbClr val="002060"/>
                  </a:solidFill>
                  <a:latin typeface=".VnAvant" pitchFamily="34" charset="0"/>
                </a:rPr>
                <a:t>t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81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0.00712 0.5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0086 0.55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157 0.5594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81481E-6 L 0.00591 0.5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00035 0.5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00504 0.5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3656" y="473528"/>
            <a:ext cx="3496687" cy="5622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4590" y="838200"/>
            <a:ext cx="261481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38200"/>
            <a:ext cx="2541822" cy="4504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68329" y="2404686"/>
            <a:ext cx="457200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781" y="901273"/>
            <a:ext cx="2614819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1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49444 -0.2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22" y="-1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0.39618 0.160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2541822" cy="45045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28300" y="1566486"/>
            <a:ext cx="457200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-114302"/>
            <a:ext cx="2541822" cy="4504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0" y="1566486"/>
            <a:ext cx="457200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6701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C1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32165" y="1524000"/>
            <a:ext cx="34796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Trß ch¬i: </a:t>
            </a:r>
            <a:endParaRPr lang="en-US" sz="60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2641" y="2743200"/>
            <a:ext cx="6573674" cy="119508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-496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6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Ai nhanh nhÊt </a:t>
            </a:r>
            <a:endParaRPr lang="en-US" sz="66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7714"/>
          <a:stretch/>
        </p:blipFill>
        <p:spPr bwMode="auto">
          <a:xfrm>
            <a:off x="2057400" y="674478"/>
            <a:ext cx="4953000" cy="229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48418" y="3390899"/>
            <a:ext cx="39709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q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uÇn ¸o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8538" y="4602113"/>
            <a:ext cx="42851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…uÇn ¸o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1393" y="4590871"/>
            <a:ext cx="793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72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pic>
        <p:nvPicPr>
          <p:cNvPr id="2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21072" r="21071"/>
          <a:stretch/>
        </p:blipFill>
        <p:spPr>
          <a:xfrm>
            <a:off x="7620000" y="5471583"/>
            <a:ext cx="1426029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8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83" b="932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711" y="-304800"/>
            <a:ext cx="40005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4705529"/>
            <a:ext cx="4709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c¸i …hÝch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14493" y="3505200"/>
            <a:ext cx="43957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c¸i phÝch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87919" y="4610458"/>
            <a:ext cx="10518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72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72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pic>
        <p:nvPicPr>
          <p:cNvPr id="10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1072" r="21071"/>
          <a:stretch/>
        </p:blipFill>
        <p:spPr>
          <a:xfrm>
            <a:off x="7620000" y="5471583"/>
            <a:ext cx="1426029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2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60" y="381000"/>
            <a:ext cx="264367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41726" y="3352800"/>
            <a:ext cx="56685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q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u¶ d©u t©y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2733" y="4558572"/>
            <a:ext cx="59827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…u¶ d©u t©y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49393" y="4561114"/>
            <a:ext cx="793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q</a:t>
            </a:r>
            <a:endParaRPr lang="en-US" sz="72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pic>
        <p:nvPicPr>
          <p:cNvPr id="9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1072" r="21071"/>
          <a:stretch/>
        </p:blipFill>
        <p:spPr>
          <a:xfrm>
            <a:off x="7620000" y="5471583"/>
            <a:ext cx="1426029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44" b="89776" l="5911" r="93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44903"/>
            <a:ext cx="398145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76651" y="3434443"/>
            <a:ext cx="33986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p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hë bß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556" y="4634772"/>
            <a:ext cx="37128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…hë bß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63793" y="4667071"/>
            <a:ext cx="79380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72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  <p:pic>
        <p:nvPicPr>
          <p:cNvPr id="9" name="ĐỒNG HỒ ĐẾM NGƯỢC 5 GIÂY - DÙNG CHO POWERPOIN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21072" r="21071"/>
          <a:stretch/>
        </p:blipFill>
        <p:spPr>
          <a:xfrm>
            <a:off x="7620000" y="5471583"/>
            <a:ext cx="1426029" cy="138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0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276">
            <a:off x="5444" y="6354"/>
            <a:ext cx="9144000" cy="68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 r="12925"/>
          <a:stretch/>
        </p:blipFill>
        <p:spPr bwMode="auto">
          <a:xfrm rot="822328">
            <a:off x="2256655" y="2937295"/>
            <a:ext cx="4632807" cy="350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19200" y="2632651"/>
            <a:ext cx="6904454" cy="11011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00400"/>
              </a:avLst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smtClean="0">
                <a:ln w="50800"/>
                <a:solidFill>
                  <a:srgbClr val="FF0000"/>
                </a:solidFill>
                <a:latin typeface=".VnAvant" pitchFamily="34" charset="0"/>
              </a:rPr>
              <a:t>Mª cung kú diÖu </a:t>
            </a:r>
            <a:endParaRPr lang="en-US" sz="60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84287" y="2061633"/>
            <a:ext cx="15247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7030A0"/>
                </a:solidFill>
                <a:latin typeface=".VnAvant" pitchFamily="34" charset="0"/>
              </a:rPr>
              <a:t>Lµ c¸i g×?  </a:t>
            </a:r>
            <a:endParaRPr lang="en-US" sz="2000" b="1" cap="none" spc="0">
              <a:ln w="50800"/>
              <a:solidFill>
                <a:srgbClr val="7030A0"/>
              </a:solidFill>
              <a:effectLst/>
              <a:latin typeface=".VnAvant" pitchFamily="34" charset="0"/>
            </a:endParaRPr>
          </a:p>
        </p:txBody>
      </p:sp>
      <p:sp>
        <p:nvSpPr>
          <p:cNvPr id="9" name="Cloud Callout 8"/>
          <p:cNvSpPr/>
          <p:nvPr/>
        </p:nvSpPr>
        <p:spPr>
          <a:xfrm rot="513986">
            <a:off x="2095502" y="310869"/>
            <a:ext cx="4572000" cy="3200400"/>
          </a:xfrm>
          <a:prstGeom prst="cloudCallout">
            <a:avLst>
              <a:gd name="adj1" fmla="val -26201"/>
              <a:gd name="adj2" fmla="val 8108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16623" y="1143000"/>
            <a:ext cx="3329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7030A0"/>
                </a:solidFill>
                <a:latin typeface=".VnAvant" pitchFamily="34" charset="0"/>
              </a:rPr>
              <a:t>§Çu l¾p kÝnh, ®Çu l¾p pin</a:t>
            </a:r>
            <a:endParaRPr lang="en-US" sz="2000" b="1" cap="none" spc="0">
              <a:ln w="50800"/>
              <a:solidFill>
                <a:srgbClr val="7030A0"/>
              </a:solidFill>
              <a:effectLst/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3665" y="1543110"/>
            <a:ext cx="435568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7030A0"/>
                </a:solidFill>
                <a:latin typeface=".VnAvant" pitchFamily="34" charset="0"/>
              </a:rPr>
              <a:t>§i l¹i trong tèi rÊt cÇn ®em theo? </a:t>
            </a:r>
            <a:endParaRPr lang="en-US" sz="2000" b="1" cap="none" spc="0">
              <a:ln w="50800"/>
              <a:solidFill>
                <a:srgbClr val="7030A0"/>
              </a:solidFill>
              <a:effectLst/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5698" y="1943220"/>
            <a:ext cx="14526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000" b="1" smtClean="0">
                <a:ln w="50800"/>
                <a:solidFill>
                  <a:srgbClr val="7030A0"/>
                </a:solidFill>
                <a:latin typeface=".VnAvant" pitchFamily="34" charset="0"/>
              </a:rPr>
              <a:t>Lµ c¸i g×? </a:t>
            </a:r>
            <a:endParaRPr lang="en-US" sz="2000" b="1" cap="none" spc="0">
              <a:ln w="50800"/>
              <a:solidFill>
                <a:srgbClr val="7030A0"/>
              </a:solidFill>
              <a:effectLst/>
              <a:latin typeface=".VnAvant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124200" cy="25121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5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" r="2030"/>
          <a:stretch/>
        </p:blipFill>
        <p:spPr>
          <a:xfrm>
            <a:off x="1126671" y="-228600"/>
            <a:ext cx="6955972" cy="7239000"/>
          </a:xfrm>
          <a:prstGeom prst="rect">
            <a:avLst/>
          </a:prstGeom>
          <a:ln w="57150"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3505200" y="533400"/>
            <a:ext cx="3886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91400" y="533400"/>
            <a:ext cx="0" cy="2133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096000" y="26670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96000" y="1828800"/>
            <a:ext cx="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953000" y="1828800"/>
            <a:ext cx="1143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53000" y="1828800"/>
            <a:ext cx="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495800" y="2514600"/>
            <a:ext cx="457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2514600"/>
            <a:ext cx="0" cy="1066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581400" y="3581400"/>
            <a:ext cx="952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81400" y="3505200"/>
            <a:ext cx="0" cy="990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Straight Connector 6144"/>
          <p:cNvCxnSpPr/>
          <p:nvPr/>
        </p:nvCxnSpPr>
        <p:spPr>
          <a:xfrm>
            <a:off x="3581400" y="4495800"/>
            <a:ext cx="1371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8" name="Straight Connector 6147"/>
          <p:cNvCxnSpPr/>
          <p:nvPr/>
        </p:nvCxnSpPr>
        <p:spPr>
          <a:xfrm>
            <a:off x="4953000" y="4495800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0" name="Straight Connector 6149"/>
          <p:cNvCxnSpPr/>
          <p:nvPr/>
        </p:nvCxnSpPr>
        <p:spPr>
          <a:xfrm flipH="1">
            <a:off x="3657600" y="49530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2" name="Straight Connector 6151"/>
          <p:cNvCxnSpPr/>
          <p:nvPr/>
        </p:nvCxnSpPr>
        <p:spPr>
          <a:xfrm>
            <a:off x="3657600" y="4953000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6" name="Straight Connector 6155"/>
          <p:cNvCxnSpPr/>
          <p:nvPr/>
        </p:nvCxnSpPr>
        <p:spPr>
          <a:xfrm>
            <a:off x="3657600" y="5410200"/>
            <a:ext cx="30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Straight Connector 6157"/>
          <p:cNvCxnSpPr/>
          <p:nvPr/>
        </p:nvCxnSpPr>
        <p:spPr>
          <a:xfrm>
            <a:off x="3962400" y="5410200"/>
            <a:ext cx="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0" name="Straight Connector 6159"/>
          <p:cNvCxnSpPr/>
          <p:nvPr/>
        </p:nvCxnSpPr>
        <p:spPr>
          <a:xfrm flipH="1">
            <a:off x="2667000" y="5791200"/>
            <a:ext cx="1295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2" name="Straight Connector 6161"/>
          <p:cNvCxnSpPr/>
          <p:nvPr/>
        </p:nvCxnSpPr>
        <p:spPr>
          <a:xfrm>
            <a:off x="2667000" y="5791200"/>
            <a:ext cx="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4" name="Straight Connector 6163"/>
          <p:cNvCxnSpPr/>
          <p:nvPr/>
        </p:nvCxnSpPr>
        <p:spPr>
          <a:xfrm>
            <a:off x="2667000" y="6172200"/>
            <a:ext cx="19431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6" name="Straight Connector 6165"/>
          <p:cNvCxnSpPr/>
          <p:nvPr/>
        </p:nvCxnSpPr>
        <p:spPr>
          <a:xfrm flipV="1">
            <a:off x="4610100" y="5410200"/>
            <a:ext cx="0" cy="762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8" name="Straight Connector 6167"/>
          <p:cNvCxnSpPr/>
          <p:nvPr/>
        </p:nvCxnSpPr>
        <p:spPr>
          <a:xfrm>
            <a:off x="4610100" y="5410200"/>
            <a:ext cx="723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4" name="Straight Connector 6173"/>
          <p:cNvCxnSpPr/>
          <p:nvPr/>
        </p:nvCxnSpPr>
        <p:spPr>
          <a:xfrm>
            <a:off x="5334000" y="5410200"/>
            <a:ext cx="0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6" name="Straight Connector 6175"/>
          <p:cNvCxnSpPr/>
          <p:nvPr/>
        </p:nvCxnSpPr>
        <p:spPr>
          <a:xfrm flipH="1">
            <a:off x="4953000" y="5791200"/>
            <a:ext cx="381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0" name="Straight Arrow Connector 6179"/>
          <p:cNvCxnSpPr/>
          <p:nvPr/>
        </p:nvCxnSpPr>
        <p:spPr>
          <a:xfrm>
            <a:off x="4972050" y="5791200"/>
            <a:ext cx="361950" cy="685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90" name="Group 6189"/>
          <p:cNvGrpSpPr/>
          <p:nvPr/>
        </p:nvGrpSpPr>
        <p:grpSpPr>
          <a:xfrm>
            <a:off x="3045677" y="0"/>
            <a:ext cx="533400" cy="533400"/>
            <a:chOff x="-1083129" y="266700"/>
            <a:chExt cx="533400" cy="533400"/>
          </a:xfrm>
        </p:grpSpPr>
        <p:sp>
          <p:nvSpPr>
            <p:cNvPr id="83" name="Oval 82"/>
            <p:cNvSpPr/>
            <p:nvPr/>
          </p:nvSpPr>
          <p:spPr>
            <a:xfrm>
              <a:off x="-1083129" y="2667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6189" name="Rectangle 6188"/>
            <p:cNvSpPr/>
            <p:nvPr/>
          </p:nvSpPr>
          <p:spPr>
            <a:xfrm>
              <a:off x="-993721" y="323790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p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1" name="Group 6190"/>
          <p:cNvGrpSpPr/>
          <p:nvPr/>
        </p:nvGrpSpPr>
        <p:grpSpPr>
          <a:xfrm>
            <a:off x="7391400" y="133410"/>
            <a:ext cx="533400" cy="533400"/>
            <a:chOff x="-1066800" y="914400"/>
            <a:chExt cx="533400" cy="533400"/>
          </a:xfrm>
        </p:grpSpPr>
        <p:sp>
          <p:nvSpPr>
            <p:cNvPr id="6188" name="Oval 6187"/>
            <p:cNvSpPr/>
            <p:nvPr/>
          </p:nvSpPr>
          <p:spPr>
            <a:xfrm>
              <a:off x="-1066800" y="914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977392" y="981045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q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2" name="Group 6191"/>
          <p:cNvGrpSpPr/>
          <p:nvPr/>
        </p:nvGrpSpPr>
        <p:grpSpPr>
          <a:xfrm>
            <a:off x="7470471" y="2333655"/>
            <a:ext cx="533400" cy="533400"/>
            <a:chOff x="-1066800" y="1638300"/>
            <a:chExt cx="533400" cy="533400"/>
          </a:xfrm>
        </p:grpSpPr>
        <p:sp>
          <p:nvSpPr>
            <p:cNvPr id="77" name="Oval 76"/>
            <p:cNvSpPr/>
            <p:nvPr/>
          </p:nvSpPr>
          <p:spPr>
            <a:xfrm>
              <a:off x="-1066800" y="16383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993721" y="1704945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p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3" name="Group 6192"/>
          <p:cNvGrpSpPr/>
          <p:nvPr/>
        </p:nvGrpSpPr>
        <p:grpSpPr>
          <a:xfrm>
            <a:off x="5829300" y="2461502"/>
            <a:ext cx="533400" cy="533400"/>
            <a:chOff x="-1066800" y="2400300"/>
            <a:chExt cx="533400" cy="533400"/>
          </a:xfrm>
        </p:grpSpPr>
        <p:sp>
          <p:nvSpPr>
            <p:cNvPr id="78" name="Oval 77"/>
            <p:cNvSpPr/>
            <p:nvPr/>
          </p:nvSpPr>
          <p:spPr>
            <a:xfrm>
              <a:off x="-1066800" y="24003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-993721" y="2466945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q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4" name="Group 6193"/>
          <p:cNvGrpSpPr/>
          <p:nvPr/>
        </p:nvGrpSpPr>
        <p:grpSpPr>
          <a:xfrm>
            <a:off x="4495800" y="1562100"/>
            <a:ext cx="533400" cy="533400"/>
            <a:chOff x="-1066800" y="3124200"/>
            <a:chExt cx="533400" cy="533400"/>
          </a:xfrm>
        </p:grpSpPr>
        <p:sp>
          <p:nvSpPr>
            <p:cNvPr id="79" name="Oval 78"/>
            <p:cNvSpPr/>
            <p:nvPr/>
          </p:nvSpPr>
          <p:spPr>
            <a:xfrm>
              <a:off x="-1066800" y="31242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-969379" y="3181290"/>
              <a:ext cx="33855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h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5" name="Group 6194"/>
          <p:cNvGrpSpPr/>
          <p:nvPr/>
        </p:nvGrpSpPr>
        <p:grpSpPr>
          <a:xfrm>
            <a:off x="3962400" y="2200245"/>
            <a:ext cx="533400" cy="533400"/>
            <a:chOff x="-1066800" y="3962400"/>
            <a:chExt cx="533400" cy="533400"/>
          </a:xfrm>
        </p:grpSpPr>
        <p:sp>
          <p:nvSpPr>
            <p:cNvPr id="80" name="Oval 79"/>
            <p:cNvSpPr/>
            <p:nvPr/>
          </p:nvSpPr>
          <p:spPr>
            <a:xfrm>
              <a:off x="-1066800" y="3962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-1012658" y="4000500"/>
              <a:ext cx="42511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m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6" name="Group 6195"/>
          <p:cNvGrpSpPr/>
          <p:nvPr/>
        </p:nvGrpSpPr>
        <p:grpSpPr>
          <a:xfrm>
            <a:off x="3098250" y="3238500"/>
            <a:ext cx="533400" cy="533400"/>
            <a:chOff x="-1066800" y="4648200"/>
            <a:chExt cx="533400" cy="533400"/>
          </a:xfrm>
        </p:grpSpPr>
        <p:sp>
          <p:nvSpPr>
            <p:cNvPr id="81" name="Oval 80"/>
            <p:cNvSpPr/>
            <p:nvPr/>
          </p:nvSpPr>
          <p:spPr>
            <a:xfrm>
              <a:off x="-1066800" y="46482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-969378" y="4705290"/>
              <a:ext cx="33855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n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6197" name="Group 6196"/>
          <p:cNvGrpSpPr/>
          <p:nvPr/>
        </p:nvGrpSpPr>
        <p:grpSpPr>
          <a:xfrm>
            <a:off x="4460819" y="6226629"/>
            <a:ext cx="533400" cy="533400"/>
            <a:chOff x="-1066800" y="5388429"/>
            <a:chExt cx="533400" cy="533400"/>
          </a:xfrm>
        </p:grpSpPr>
        <p:sp>
          <p:nvSpPr>
            <p:cNvPr id="82" name="Oval 81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-993721" y="5455074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p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388427" y="5029200"/>
            <a:ext cx="533400" cy="533400"/>
            <a:chOff x="-1066800" y="5388429"/>
            <a:chExt cx="533400" cy="533400"/>
          </a:xfrm>
        </p:grpSpPr>
        <p:sp>
          <p:nvSpPr>
            <p:cNvPr id="101" name="Oval 100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-993721" y="5455074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q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3946785" y="5715000"/>
            <a:ext cx="533400" cy="533400"/>
            <a:chOff x="-1066800" y="5388429"/>
            <a:chExt cx="533400" cy="533400"/>
          </a:xfrm>
        </p:grpSpPr>
        <p:sp>
          <p:nvSpPr>
            <p:cNvPr id="104" name="Oval 103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-985707" y="5455074"/>
              <a:ext cx="33855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h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123732" y="4495800"/>
            <a:ext cx="533400" cy="533400"/>
            <a:chOff x="-1066800" y="5388429"/>
            <a:chExt cx="533400" cy="533400"/>
          </a:xfrm>
        </p:grpSpPr>
        <p:sp>
          <p:nvSpPr>
            <p:cNvPr id="107" name="Oval 106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-993721" y="5455074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q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980213" y="4020820"/>
            <a:ext cx="533400" cy="533400"/>
            <a:chOff x="-1066800" y="5388429"/>
            <a:chExt cx="533400" cy="533400"/>
          </a:xfrm>
        </p:grpSpPr>
        <p:sp>
          <p:nvSpPr>
            <p:cNvPr id="110" name="Oval 109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-993721" y="5455074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p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295400" y="1796143"/>
            <a:ext cx="533400" cy="533400"/>
            <a:chOff x="-1083129" y="266700"/>
            <a:chExt cx="533400" cy="533400"/>
          </a:xfrm>
        </p:grpSpPr>
        <p:sp>
          <p:nvSpPr>
            <p:cNvPr id="113" name="Oval 112"/>
            <p:cNvSpPr/>
            <p:nvPr/>
          </p:nvSpPr>
          <p:spPr>
            <a:xfrm>
              <a:off x="-1083129" y="2667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-993721" y="323790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a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289957" y="4476689"/>
            <a:ext cx="533400" cy="533400"/>
            <a:chOff x="-1066800" y="3962400"/>
            <a:chExt cx="533400" cy="533400"/>
          </a:xfrm>
        </p:grpSpPr>
        <p:sp>
          <p:nvSpPr>
            <p:cNvPr id="116" name="Oval 115"/>
            <p:cNvSpPr/>
            <p:nvPr/>
          </p:nvSpPr>
          <p:spPr>
            <a:xfrm>
              <a:off x="-1066800" y="3962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-977392" y="4000500"/>
              <a:ext cx="35458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g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7454142" y="4457700"/>
            <a:ext cx="533400" cy="533400"/>
            <a:chOff x="-1066800" y="914400"/>
            <a:chExt cx="533400" cy="533400"/>
          </a:xfrm>
        </p:grpSpPr>
        <p:sp>
          <p:nvSpPr>
            <p:cNvPr id="119" name="Oval 118"/>
            <p:cNvSpPr/>
            <p:nvPr/>
          </p:nvSpPr>
          <p:spPr>
            <a:xfrm>
              <a:off x="-1066800" y="914400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-969378" y="981045"/>
              <a:ext cx="33855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>
                  <a:ln w="50800"/>
                  <a:latin typeface=".VnAvant" pitchFamily="34" charset="0"/>
                </a:rPr>
                <a:t>u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733949" y="5693229"/>
            <a:ext cx="533400" cy="533400"/>
            <a:chOff x="-1066800" y="5388429"/>
            <a:chExt cx="533400" cy="533400"/>
          </a:xfrm>
        </p:grpSpPr>
        <p:sp>
          <p:nvSpPr>
            <p:cNvPr id="122" name="Oval 121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-990515" y="5455074"/>
              <a:ext cx="348172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o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828800" y="3260271"/>
            <a:ext cx="533400" cy="533400"/>
            <a:chOff x="-1066800" y="5388429"/>
            <a:chExt cx="533400" cy="533400"/>
          </a:xfrm>
        </p:grpSpPr>
        <p:sp>
          <p:nvSpPr>
            <p:cNvPr id="125" name="Oval 124"/>
            <p:cNvSpPr/>
            <p:nvPr/>
          </p:nvSpPr>
          <p:spPr>
            <a:xfrm>
              <a:off x="-1066800" y="5388429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-939219" y="5455074"/>
              <a:ext cx="24558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000" b="1" smtClean="0">
                  <a:ln w="50800"/>
                  <a:latin typeface=".VnAvant" pitchFamily="34" charset="0"/>
                </a:rPr>
                <a:t>i</a:t>
              </a:r>
              <a:endParaRPr lang="en-US" sz="2000" b="1" cap="none" spc="0">
                <a:ln w="50800"/>
                <a:effectLst/>
                <a:latin typeface=".VnAvant" pitchFamily="34" charset="0"/>
              </a:endParaRPr>
            </a:p>
          </p:txBody>
        </p:sp>
      </p:grpSp>
      <p:pic>
        <p:nvPicPr>
          <p:cNvPr id="6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143" l="385" r="99231">
                        <a14:foregroundMark x1="62692" y1="20000" x2="62692" y2="20000"/>
                        <a14:foregroundMark x1="76154" y1="20000" x2="76154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65" y="84304"/>
            <a:ext cx="1713442" cy="186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9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8" y="5633523"/>
            <a:ext cx="1453244" cy="118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93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9" y="-5444"/>
            <a:ext cx="9144000" cy="686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7086"/>
            <a:ext cx="3657600" cy="299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4153" y="4191000"/>
            <a:ext cx="35830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®Ìn pin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38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04800" y="457200"/>
            <a:ext cx="1277023" cy="2100943"/>
            <a:chOff x="304800" y="457200"/>
            <a:chExt cx="1277023" cy="2100943"/>
          </a:xfrm>
        </p:grpSpPr>
        <p:sp>
          <p:nvSpPr>
            <p:cNvPr id="4" name="Rectangle 3"/>
            <p:cNvSpPr/>
            <p:nvPr/>
          </p:nvSpPr>
          <p:spPr>
            <a:xfrm>
              <a:off x="304800" y="45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44616" y="722841"/>
              <a:ext cx="9973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 smtClean="0">
                  <a:ln w="50800"/>
                  <a:solidFill>
                    <a:srgbClr val="002060"/>
                  </a:solidFill>
                  <a:latin typeface=".VnAvant" pitchFamily="34" charset="0"/>
                </a:rPr>
                <a:t>®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600200" y="457200"/>
            <a:ext cx="1277023" cy="2100943"/>
            <a:chOff x="1600200" y="457200"/>
            <a:chExt cx="1277023" cy="2100943"/>
          </a:xfrm>
        </p:grpSpPr>
        <p:sp>
          <p:nvSpPr>
            <p:cNvPr id="17" name="Rectangle 16"/>
            <p:cNvSpPr/>
            <p:nvPr/>
          </p:nvSpPr>
          <p:spPr>
            <a:xfrm>
              <a:off x="1600200" y="45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786183" y="744762"/>
              <a:ext cx="973344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 smtClean="0">
                  <a:ln w="50800"/>
                  <a:solidFill>
                    <a:srgbClr val="002060"/>
                  </a:solidFill>
                  <a:latin typeface=".VnAvant" pitchFamily="34" charset="0"/>
                </a:rPr>
                <a:t>Ì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895600" y="457199"/>
            <a:ext cx="1277023" cy="2100943"/>
            <a:chOff x="2895600" y="457199"/>
            <a:chExt cx="1277023" cy="2100943"/>
          </a:xfrm>
        </p:grpSpPr>
        <p:sp>
          <p:nvSpPr>
            <p:cNvPr id="18" name="Rectangle 17"/>
            <p:cNvSpPr/>
            <p:nvPr/>
          </p:nvSpPr>
          <p:spPr>
            <a:xfrm>
              <a:off x="2895600" y="457199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79713" y="722840"/>
              <a:ext cx="92365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n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28476" y="457199"/>
            <a:ext cx="1277023" cy="2100943"/>
            <a:chOff x="4628476" y="457199"/>
            <a:chExt cx="1277023" cy="2100943"/>
          </a:xfrm>
        </p:grpSpPr>
        <p:sp>
          <p:nvSpPr>
            <p:cNvPr id="20" name="Rectangle 19"/>
            <p:cNvSpPr/>
            <p:nvPr/>
          </p:nvSpPr>
          <p:spPr>
            <a:xfrm>
              <a:off x="4628476" y="457199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90063" y="640140"/>
              <a:ext cx="9973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p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05499" y="457198"/>
            <a:ext cx="1277023" cy="2100943"/>
            <a:chOff x="5905499" y="457198"/>
            <a:chExt cx="1277023" cy="2100943"/>
          </a:xfrm>
        </p:grpSpPr>
        <p:sp>
          <p:nvSpPr>
            <p:cNvPr id="21" name="Rectangle 20"/>
            <p:cNvSpPr/>
            <p:nvPr/>
          </p:nvSpPr>
          <p:spPr>
            <a:xfrm>
              <a:off x="5905499" y="457198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303399" y="792540"/>
              <a:ext cx="48122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i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182522" y="457200"/>
            <a:ext cx="1277023" cy="2100943"/>
            <a:chOff x="7182522" y="457200"/>
            <a:chExt cx="1277023" cy="2100943"/>
          </a:xfrm>
        </p:grpSpPr>
        <p:sp>
          <p:nvSpPr>
            <p:cNvPr id="22" name="Rectangle 21"/>
            <p:cNvSpPr/>
            <p:nvPr/>
          </p:nvSpPr>
          <p:spPr>
            <a:xfrm>
              <a:off x="7182522" y="457200"/>
              <a:ext cx="1277023" cy="21009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59206" y="716340"/>
              <a:ext cx="923651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9600" b="1">
                  <a:ln w="50800"/>
                  <a:solidFill>
                    <a:srgbClr val="002060"/>
                  </a:solidFill>
                  <a:latin typeface=".VnAvant" pitchFamily="34" charset="0"/>
                </a:rPr>
                <a:t>n</a:t>
              </a:r>
              <a:endParaRPr lang="en-US" sz="9600" b="1" cap="none" spc="0">
                <a:ln w="50800"/>
                <a:solidFill>
                  <a:srgbClr val="002060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4628476" y="457200"/>
            <a:ext cx="1277023" cy="21009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90063" y="640141"/>
            <a:ext cx="9973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9600" b="1">
                <a:ln w="50800"/>
                <a:solidFill>
                  <a:srgbClr val="002060"/>
                </a:solidFill>
                <a:latin typeface=".VnAvant" pitchFamily="34" charset="0"/>
              </a:rPr>
              <a:t>p</a:t>
            </a:r>
            <a:endParaRPr lang="en-US" sz="96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0.00313 0.569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0312 0.569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00313 0.569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0.00105 0.580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00312 0.580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3656" y="473527"/>
            <a:ext cx="3496687" cy="5622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4591" y="838200"/>
            <a:ext cx="261481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25" y="990600"/>
            <a:ext cx="2541822" cy="4504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2590800"/>
            <a:ext cx="457200" cy="2743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1053673"/>
            <a:ext cx="261481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50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46806 -0.2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575 0.1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3656" y="473527"/>
            <a:ext cx="3496687" cy="562247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64591" y="838200"/>
            <a:ext cx="2614818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700" b="1">
                <a:ln w="50800"/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28700" b="1" cap="none" spc="0">
              <a:ln w="50800"/>
              <a:solidFill>
                <a:srgbClr val="FF000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 rot="513986">
            <a:off x="2285999" y="94061"/>
            <a:ext cx="4572000" cy="3200400"/>
          </a:xfrm>
          <a:prstGeom prst="cloudCallout">
            <a:avLst>
              <a:gd name="adj1" fmla="val -26201"/>
              <a:gd name="adj2" fmla="val 81086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895600" y="838200"/>
            <a:ext cx="36022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smtClean="0">
                <a:ln w="50800"/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Cã c¸nh kh«ng biÕt bay </a:t>
            </a:r>
          </a:p>
          <a:p>
            <a:r>
              <a:rPr lang="en-US" sz="2000" b="1" cap="none" spc="0" smtClean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.VnAvant" pitchFamily="34" charset="0"/>
              </a:rPr>
              <a:t>ChØ quay nh­­u chong chãng</a:t>
            </a:r>
          </a:p>
          <a:p>
            <a:r>
              <a:rPr lang="en-US" sz="2000" b="1" smtClean="0">
                <a:ln w="50800"/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Lµm giã xua c¸i nãng</a:t>
            </a:r>
          </a:p>
          <a:p>
            <a:r>
              <a:rPr lang="en-US" sz="2000" b="1" cap="none" spc="0" smtClean="0">
                <a:ln w="50800"/>
                <a:solidFill>
                  <a:schemeClr val="accent6">
                    <a:lumMod val="75000"/>
                  </a:schemeClr>
                </a:solidFill>
                <a:effectLst/>
                <a:latin typeface=".VnAvant" pitchFamily="34" charset="0"/>
              </a:rPr>
              <a:t>MÊt ®iÖn lµ hÕt quay</a:t>
            </a:r>
            <a:endParaRPr lang="en-US" sz="2000" b="1" cap="none" spc="0">
              <a:ln w="50800"/>
              <a:solidFill>
                <a:schemeClr val="accent6">
                  <a:lumMod val="75000"/>
                </a:schemeClr>
              </a:solidFill>
              <a:effectLst/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4786" y="2161639"/>
            <a:ext cx="14526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000" b="1" smtClean="0">
                <a:ln w="50800"/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Lµ c¸i g×?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124200" cy="2512156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1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55814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19620" y="4648199"/>
            <a:ext cx="45047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>
                <a:ln w="50800"/>
                <a:solidFill>
                  <a:srgbClr val="002060"/>
                </a:solidFill>
                <a:latin typeface=".VnAvant" pitchFamily="34" charset="0"/>
              </a:rPr>
              <a:t>q</a:t>
            </a:r>
            <a:r>
              <a:rPr lang="en-US" sz="7200" b="1" smtClean="0">
                <a:ln w="50800"/>
                <a:solidFill>
                  <a:srgbClr val="002060"/>
                </a:solidFill>
                <a:latin typeface=".VnAvant" pitchFamily="34" charset="0"/>
              </a:rPr>
              <a:t>u¹t m¸y</a:t>
            </a:r>
            <a:endParaRPr lang="en-US" sz="7200" b="1" cap="none" spc="0">
              <a:ln w="50800"/>
              <a:solidFill>
                <a:srgbClr val="002060"/>
              </a:solidFill>
              <a:effectLst/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8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166</Words>
  <Application>Microsoft Office PowerPoint</Application>
  <PresentationFormat>On-screen Show (4:3)</PresentationFormat>
  <Paragraphs>67</Paragraphs>
  <Slides>20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MSTTPC1</dc:creator>
  <cp:lastModifiedBy>MSTTPC1</cp:lastModifiedBy>
  <cp:revision>20</cp:revision>
  <dcterms:created xsi:type="dcterms:W3CDTF">2024-03-12T02:30:02Z</dcterms:created>
  <dcterms:modified xsi:type="dcterms:W3CDTF">2024-03-13T02:16:51Z</dcterms:modified>
</cp:coreProperties>
</file>