
<file path=[Content_Types].xml><?xml version="1.0" encoding="utf-8"?>
<Types xmlns="http://schemas.openxmlformats.org/package/2006/content-types">
  <Default Extension="jpeg" ContentType="image/jpeg"/>
  <Default Extension="jpg" ContentType="image/jp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11.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2" r:id="rId25"/>
    <p:sldId id="279" r:id="rId26"/>
    <p:sldId id="280" r:id="rId27"/>
    <p:sldId id="281" r:id="rId28"/>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116"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8"/>
          </a:xfrm>
          <a:prstGeom prst="rect">
            <a:avLst/>
          </a:prstGeom>
        </p:spPr>
      </p:pic>
      <p:pic>
        <p:nvPicPr>
          <p:cNvPr id="17" name="bg object 17"/>
          <p:cNvPicPr/>
          <p:nvPr/>
        </p:nvPicPr>
        <p:blipFill>
          <a:blip r:embed="rId3" cstate="print"/>
          <a:stretch>
            <a:fillRect/>
          </a:stretch>
        </p:blipFill>
        <p:spPr>
          <a:xfrm>
            <a:off x="9144" y="0"/>
            <a:ext cx="1166352" cy="2366772"/>
          </a:xfrm>
          <a:prstGeom prst="rect">
            <a:avLst/>
          </a:prstGeom>
        </p:spPr>
      </p:pic>
      <p:pic>
        <p:nvPicPr>
          <p:cNvPr id="18" name="bg object 18"/>
          <p:cNvPicPr/>
          <p:nvPr/>
        </p:nvPicPr>
        <p:blipFill>
          <a:blip r:embed="rId4" cstate="print"/>
          <a:stretch>
            <a:fillRect/>
          </a:stretch>
        </p:blipFill>
        <p:spPr>
          <a:xfrm>
            <a:off x="0" y="3549396"/>
            <a:ext cx="219456" cy="661415"/>
          </a:xfrm>
          <a:prstGeom prst="rect">
            <a:avLst/>
          </a:prstGeom>
        </p:spPr>
      </p:pic>
      <p:pic>
        <p:nvPicPr>
          <p:cNvPr id="19" name="bg object 19"/>
          <p:cNvPicPr/>
          <p:nvPr/>
        </p:nvPicPr>
        <p:blipFill>
          <a:blip r:embed="rId5" cstate="print"/>
          <a:stretch>
            <a:fillRect/>
          </a:stretch>
        </p:blipFill>
        <p:spPr>
          <a:xfrm>
            <a:off x="0" y="4482084"/>
            <a:ext cx="242316" cy="2362200"/>
          </a:xfrm>
          <a:prstGeom prst="rect">
            <a:avLst/>
          </a:prstGeom>
        </p:spPr>
      </p:pic>
      <p:pic>
        <p:nvPicPr>
          <p:cNvPr id="20" name="bg object 20"/>
          <p:cNvPicPr/>
          <p:nvPr/>
        </p:nvPicPr>
        <p:blipFill>
          <a:blip r:embed="rId6" cstate="print"/>
          <a:stretch>
            <a:fillRect/>
          </a:stretch>
        </p:blipFill>
        <p:spPr>
          <a:xfrm>
            <a:off x="224027" y="4867655"/>
            <a:ext cx="975844" cy="1990343"/>
          </a:xfrm>
          <a:prstGeom prst="rect">
            <a:avLst/>
          </a:prstGeom>
        </p:spPr>
      </p:pic>
      <p:pic>
        <p:nvPicPr>
          <p:cNvPr id="21" name="bg object 21"/>
          <p:cNvPicPr/>
          <p:nvPr/>
        </p:nvPicPr>
        <p:blipFill>
          <a:blip r:embed="rId7" cstate="print"/>
          <a:stretch>
            <a:fillRect/>
          </a:stretch>
        </p:blipFill>
        <p:spPr>
          <a:xfrm>
            <a:off x="11371612" y="0"/>
            <a:ext cx="529304" cy="626363"/>
          </a:xfrm>
          <a:prstGeom prst="rect">
            <a:avLst/>
          </a:prstGeom>
        </p:spPr>
      </p:pic>
      <p:pic>
        <p:nvPicPr>
          <p:cNvPr id="22" name="bg object 22"/>
          <p:cNvPicPr/>
          <p:nvPr/>
        </p:nvPicPr>
        <p:blipFill>
          <a:blip r:embed="rId8" cstate="print"/>
          <a:stretch>
            <a:fillRect/>
          </a:stretch>
        </p:blipFill>
        <p:spPr>
          <a:xfrm>
            <a:off x="11532107" y="5551932"/>
            <a:ext cx="507492" cy="1296923"/>
          </a:xfrm>
          <a:prstGeom prst="rect">
            <a:avLst/>
          </a:prstGeom>
        </p:spPr>
      </p:pic>
      <p:pic>
        <p:nvPicPr>
          <p:cNvPr id="23" name="bg object 23"/>
          <p:cNvPicPr/>
          <p:nvPr/>
        </p:nvPicPr>
        <p:blipFill>
          <a:blip r:embed="rId9" cstate="print"/>
          <a:stretch>
            <a:fillRect/>
          </a:stretch>
        </p:blipFill>
        <p:spPr>
          <a:xfrm>
            <a:off x="11631168" y="4572"/>
            <a:ext cx="384048" cy="1725167"/>
          </a:xfrm>
          <a:prstGeom prst="rect">
            <a:avLst/>
          </a:prstGeom>
        </p:spPr>
      </p:pic>
      <p:pic>
        <p:nvPicPr>
          <p:cNvPr id="24" name="bg object 24"/>
          <p:cNvPicPr/>
          <p:nvPr/>
        </p:nvPicPr>
        <p:blipFill>
          <a:blip r:embed="rId10" cstate="print"/>
          <a:stretch>
            <a:fillRect/>
          </a:stretch>
        </p:blipFill>
        <p:spPr>
          <a:xfrm>
            <a:off x="11440668" y="4867655"/>
            <a:ext cx="384048" cy="1981199"/>
          </a:xfrm>
          <a:prstGeom prst="rect">
            <a:avLst/>
          </a:prstGeom>
        </p:spPr>
      </p:pic>
      <p:sp>
        <p:nvSpPr>
          <p:cNvPr id="2" name="Holder 2"/>
          <p:cNvSpPr>
            <a:spLocks noGrp="1"/>
          </p:cNvSpPr>
          <p:nvPr>
            <p:ph type="ctrTitle"/>
          </p:nvPr>
        </p:nvSpPr>
        <p:spPr>
          <a:xfrm>
            <a:off x="2793619" y="2274569"/>
            <a:ext cx="8596630" cy="1244600"/>
          </a:xfrm>
          <a:prstGeom prst="rect">
            <a:avLst/>
          </a:prstGeom>
        </p:spPr>
        <p:txBody>
          <a:bodyPr wrap="square" lIns="0" tIns="0" rIns="0" bIns="0">
            <a:spAutoFit/>
          </a:bodyPr>
          <a:lstStyle>
            <a:lvl1pPr>
              <a:defRPr sz="2000" b="0" i="0">
                <a:solidFill>
                  <a:srgbClr val="8E2EB0"/>
                </a:solidFill>
                <a:latin typeface="Times New Roman"/>
                <a:cs typeface="Times New Roman"/>
              </a:defRPr>
            </a:lvl1pPr>
          </a:lstStyle>
          <a:p>
            <a:endParaRPr/>
          </a:p>
        </p:txBody>
      </p:sp>
      <p:sp>
        <p:nvSpPr>
          <p:cNvPr id="3" name="Holder 3"/>
          <p:cNvSpPr>
            <a:spLocks noGrp="1"/>
          </p:cNvSpPr>
          <p:nvPr>
            <p:ph type="subTitle" idx="4"/>
          </p:nvPr>
        </p:nvSpPr>
        <p:spPr>
          <a:xfrm>
            <a:off x="2650998" y="4065523"/>
            <a:ext cx="7821295" cy="1244600"/>
          </a:xfrm>
          <a:prstGeom prst="rect">
            <a:avLst/>
          </a:prstGeom>
        </p:spPr>
        <p:txBody>
          <a:bodyPr wrap="square" lIns="0" tIns="0" rIns="0" bIns="0">
            <a:spAutoFit/>
          </a:bodyPr>
          <a:lstStyle>
            <a:lvl1pPr>
              <a:defRPr sz="2400" b="1" i="0">
                <a:solidFill>
                  <a:srgbClr val="006FC0"/>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6"/>
          </a:xfrm>
          <a:prstGeom prst="rect">
            <a:avLst/>
          </a:prstGeom>
        </p:spPr>
      </p:pic>
      <p:sp>
        <p:nvSpPr>
          <p:cNvPr id="2" name="Holder 2"/>
          <p:cNvSpPr>
            <a:spLocks noGrp="1"/>
          </p:cNvSpPr>
          <p:nvPr>
            <p:ph type="title"/>
          </p:nvPr>
        </p:nvSpPr>
        <p:spPr/>
        <p:txBody>
          <a:bodyPr lIns="0" tIns="0" rIns="0" bIns="0"/>
          <a:lstStyle>
            <a:lvl1pPr>
              <a:defRPr sz="2000" b="0" i="0">
                <a:solidFill>
                  <a:srgbClr val="8E2EB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0" b="1" i="0">
                <a:solidFill>
                  <a:srgbClr val="006FC0"/>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8E2EB0"/>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8E2EB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72666" y="107950"/>
            <a:ext cx="9488170" cy="605155"/>
          </a:xfrm>
          <a:prstGeom prst="rect">
            <a:avLst/>
          </a:prstGeom>
        </p:spPr>
        <p:txBody>
          <a:bodyPr wrap="square" lIns="0" tIns="0" rIns="0" bIns="0">
            <a:spAutoFit/>
          </a:bodyPr>
          <a:lstStyle>
            <a:lvl1pPr>
              <a:defRPr sz="2000" b="0" i="0">
                <a:solidFill>
                  <a:srgbClr val="8E2EB0"/>
                </a:solidFill>
                <a:latin typeface="Times New Roman"/>
                <a:cs typeface="Times New Roman"/>
              </a:defRPr>
            </a:lvl1pPr>
          </a:lstStyle>
          <a:p>
            <a:endParaRPr/>
          </a:p>
        </p:txBody>
      </p:sp>
      <p:sp>
        <p:nvSpPr>
          <p:cNvPr id="3" name="Holder 3"/>
          <p:cNvSpPr>
            <a:spLocks noGrp="1"/>
          </p:cNvSpPr>
          <p:nvPr>
            <p:ph type="body" idx="1"/>
          </p:nvPr>
        </p:nvSpPr>
        <p:spPr>
          <a:xfrm>
            <a:off x="2203195" y="1038669"/>
            <a:ext cx="7702550" cy="4419600"/>
          </a:xfrm>
          <a:prstGeom prst="rect">
            <a:avLst/>
          </a:prstGeom>
        </p:spPr>
        <p:txBody>
          <a:bodyPr wrap="square" lIns="0" tIns="0" rIns="0" bIns="0">
            <a:spAutoFit/>
          </a:bodyPr>
          <a:lstStyle>
            <a:lvl1pPr>
              <a:defRPr sz="2400" b="1" i="0">
                <a:solidFill>
                  <a:srgbClr val="006FC0"/>
                </a:solidFill>
                <a:latin typeface="Times New Roman"/>
                <a:cs typeface="Times New Roman"/>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14/3/2024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1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5.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5.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slideLayout" Target="../slideLayouts/slideLayout5.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15.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5.xml"/><Relationship Id="rId7" Type="http://schemas.openxmlformats.org/officeDocument/2006/relationships/image" Target="../media/image4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5.png"/><Relationship Id="rId11" Type="http://schemas.openxmlformats.org/officeDocument/2006/relationships/image" Target="../media/image15.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44.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5.xml"/><Relationship Id="rId7" Type="http://schemas.openxmlformats.org/officeDocument/2006/relationships/image" Target="../media/image3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6.png"/><Relationship Id="rId5" Type="http://schemas.openxmlformats.org/officeDocument/2006/relationships/image" Target="../media/image53.png"/><Relationship Id="rId10" Type="http://schemas.openxmlformats.org/officeDocument/2006/relationships/image" Target="../media/image15.png"/><Relationship Id="rId4" Type="http://schemas.openxmlformats.org/officeDocument/2006/relationships/image" Target="../media/image52.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7.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5.xml"/><Relationship Id="rId7" Type="http://schemas.openxmlformats.org/officeDocument/2006/relationships/image" Target="../media/image3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6.png"/><Relationship Id="rId5" Type="http://schemas.openxmlformats.org/officeDocument/2006/relationships/image" Target="../media/image53.png"/><Relationship Id="rId10" Type="http://schemas.openxmlformats.org/officeDocument/2006/relationships/image" Target="../media/image15.png"/><Relationship Id="rId4" Type="http://schemas.openxmlformats.org/officeDocument/2006/relationships/image" Target="../media/image52.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slideLayout" Target="../slideLayouts/slideLayout5.xml"/><Relationship Id="rId21" Type="http://schemas.openxmlformats.org/officeDocument/2006/relationships/image" Target="../media/image1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audio" Target="../media/media20.m4a"/><Relationship Id="rId16" Type="http://schemas.openxmlformats.org/officeDocument/2006/relationships/image" Target="../media/image68.png"/><Relationship Id="rId20" Type="http://schemas.openxmlformats.org/officeDocument/2006/relationships/image" Target="../media/image25.png"/><Relationship Id="rId1" Type="http://schemas.microsoft.com/office/2007/relationships/media" Target="../media/media20.m4a"/><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jpg"/><Relationship Id="rId9" Type="http://schemas.openxmlformats.org/officeDocument/2006/relationships/image" Target="../media/image61.png"/><Relationship Id="rId1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openxmlformats.org/officeDocument/2006/relationships/image" Target="../media/image54.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5.xml"/><Relationship Id="rId7" Type="http://schemas.openxmlformats.org/officeDocument/2006/relationships/image" Target="../media/image7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4.png"/><Relationship Id="rId5" Type="http://schemas.openxmlformats.org/officeDocument/2006/relationships/image" Target="../media/image25.png"/><Relationship Id="rId4" Type="http://schemas.openxmlformats.org/officeDocument/2006/relationships/image" Target="../media/image73.jp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jpg"/><Relationship Id="rId3" Type="http://schemas.openxmlformats.org/officeDocument/2006/relationships/slideLayout" Target="../slideLayouts/slideLayout4.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6.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24.png"/><Relationship Id="rId2" Type="http://schemas.openxmlformats.org/officeDocument/2006/relationships/audio" Target="../media/media6.m4a"/><Relationship Id="rId16" Type="http://schemas.openxmlformats.org/officeDocument/2006/relationships/image" Target="../media/image23.png"/><Relationship Id="rId1" Type="http://schemas.microsoft.com/office/2007/relationships/media" Target="../media/media6.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2.png"/><Relationship Id="rId10" Type="http://schemas.openxmlformats.org/officeDocument/2006/relationships/image" Target="../media/image7.png"/><Relationship Id="rId19"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24.png"/><Relationship Id="rId2" Type="http://schemas.openxmlformats.org/officeDocument/2006/relationships/audio" Target="../media/media7.m4a"/><Relationship Id="rId16" Type="http://schemas.openxmlformats.org/officeDocument/2006/relationships/image" Target="../media/image23.png"/><Relationship Id="rId1" Type="http://schemas.microsoft.com/office/2007/relationships/media" Target="../media/media7.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2.png"/><Relationship Id="rId10" Type="http://schemas.openxmlformats.org/officeDocument/2006/relationships/image" Target="../media/image7.png"/><Relationship Id="rId19"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6.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24.png"/><Relationship Id="rId2" Type="http://schemas.openxmlformats.org/officeDocument/2006/relationships/audio" Target="../media/media8.m4a"/><Relationship Id="rId16" Type="http://schemas.openxmlformats.org/officeDocument/2006/relationships/image" Target="../media/image23.png"/><Relationship Id="rId1" Type="http://schemas.microsoft.com/office/2007/relationships/media" Target="../media/media8.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2.png"/><Relationship Id="rId10" Type="http://schemas.openxmlformats.org/officeDocument/2006/relationships/image" Target="../media/image7.png"/><Relationship Id="rId19"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6.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5.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14" name="object 14"/>
          <p:cNvSpPr txBox="1"/>
          <p:nvPr/>
        </p:nvSpPr>
        <p:spPr>
          <a:xfrm>
            <a:off x="2894202" y="321945"/>
            <a:ext cx="6283960" cy="641201"/>
          </a:xfrm>
          <a:prstGeom prst="rect">
            <a:avLst/>
          </a:prstGeom>
        </p:spPr>
        <p:txBody>
          <a:bodyPr vert="horz" wrap="square" lIns="0" tIns="12700" rIns="0" bIns="0" rtlCol="0">
            <a:spAutoFit/>
          </a:bodyPr>
          <a:lstStyle/>
          <a:p>
            <a:pPr marL="1388745" marR="5080" indent="-1376680" algn="ctr">
              <a:lnSpc>
                <a:spcPct val="100000"/>
              </a:lnSpc>
              <a:spcBef>
                <a:spcPts val="100"/>
              </a:spcBef>
            </a:pPr>
            <a:r>
              <a:rPr lang="en-US" sz="2000" b="1">
                <a:solidFill>
                  <a:srgbClr val="006FC0"/>
                </a:solidFill>
                <a:latin typeface="Times New Roman"/>
                <a:cs typeface="Times New Roman"/>
              </a:rPr>
              <a:t>UBND QUẬN LONG BIÊN</a:t>
            </a:r>
          </a:p>
          <a:p>
            <a:pPr marL="1388745" marR="5080" indent="-1376680" algn="ctr">
              <a:lnSpc>
                <a:spcPct val="100000"/>
              </a:lnSpc>
              <a:spcBef>
                <a:spcPts val="100"/>
              </a:spcBef>
            </a:pPr>
            <a:r>
              <a:rPr sz="2000" b="1">
                <a:solidFill>
                  <a:srgbClr val="006FC0"/>
                </a:solidFill>
                <a:latin typeface="Times New Roman"/>
                <a:cs typeface="Times New Roman"/>
              </a:rPr>
              <a:t>TRƯỜNG</a:t>
            </a:r>
            <a:r>
              <a:rPr sz="2000" b="1" spc="-55">
                <a:solidFill>
                  <a:srgbClr val="006FC0"/>
                </a:solidFill>
                <a:latin typeface="Times New Roman"/>
                <a:cs typeface="Times New Roman"/>
              </a:rPr>
              <a:t> </a:t>
            </a:r>
            <a:r>
              <a:rPr sz="2000" b="1" dirty="0">
                <a:solidFill>
                  <a:srgbClr val="006FC0"/>
                </a:solidFill>
                <a:latin typeface="Times New Roman"/>
                <a:cs typeface="Times New Roman"/>
              </a:rPr>
              <a:t>MẦM</a:t>
            </a:r>
            <a:r>
              <a:rPr sz="2000" b="1" spc="-10" dirty="0">
                <a:solidFill>
                  <a:srgbClr val="006FC0"/>
                </a:solidFill>
                <a:latin typeface="Times New Roman"/>
                <a:cs typeface="Times New Roman"/>
              </a:rPr>
              <a:t> </a:t>
            </a:r>
            <a:r>
              <a:rPr sz="2000" b="1">
                <a:solidFill>
                  <a:srgbClr val="006FC0"/>
                </a:solidFill>
                <a:latin typeface="Times New Roman"/>
                <a:cs typeface="Times New Roman"/>
              </a:rPr>
              <a:t>NON</a:t>
            </a:r>
            <a:r>
              <a:rPr sz="2000" b="1" spc="-30">
                <a:solidFill>
                  <a:srgbClr val="006FC0"/>
                </a:solidFill>
                <a:latin typeface="Times New Roman"/>
                <a:cs typeface="Times New Roman"/>
              </a:rPr>
              <a:t> </a:t>
            </a:r>
            <a:r>
              <a:rPr lang="en-US" sz="2000" b="1">
                <a:solidFill>
                  <a:srgbClr val="006FC0"/>
                </a:solidFill>
                <a:latin typeface="Times New Roman"/>
                <a:cs typeface="Times New Roman"/>
              </a:rPr>
              <a:t>HOA MỘC LAN</a:t>
            </a:r>
            <a:endParaRPr sz="2000">
              <a:latin typeface="Times New Roman"/>
              <a:cs typeface="Times New Roman"/>
            </a:endParaRPr>
          </a:p>
        </p:txBody>
      </p:sp>
      <p:grpSp>
        <p:nvGrpSpPr>
          <p:cNvPr id="15" name="object 15"/>
          <p:cNvGrpSpPr/>
          <p:nvPr/>
        </p:nvGrpSpPr>
        <p:grpSpPr>
          <a:xfrm>
            <a:off x="1905000" y="2843176"/>
            <a:ext cx="7746364" cy="1515745"/>
            <a:chOff x="2277745" y="2564002"/>
            <a:chExt cx="7746364" cy="1515745"/>
          </a:xfrm>
        </p:grpSpPr>
        <p:pic>
          <p:nvPicPr>
            <p:cNvPr id="17" name="object 17"/>
            <p:cNvPicPr/>
            <p:nvPr/>
          </p:nvPicPr>
          <p:blipFill>
            <a:blip r:embed="rId5" cstate="print"/>
            <a:stretch>
              <a:fillRect/>
            </a:stretch>
          </p:blipFill>
          <p:spPr>
            <a:xfrm>
              <a:off x="2287524" y="2574036"/>
              <a:ext cx="7736585" cy="787146"/>
            </a:xfrm>
            <a:prstGeom prst="rect">
              <a:avLst/>
            </a:prstGeom>
          </p:spPr>
        </p:pic>
        <p:pic>
          <p:nvPicPr>
            <p:cNvPr id="18" name="object 18"/>
            <p:cNvPicPr/>
            <p:nvPr/>
          </p:nvPicPr>
          <p:blipFill>
            <a:blip r:embed="rId6" cstate="print"/>
            <a:stretch>
              <a:fillRect/>
            </a:stretch>
          </p:blipFill>
          <p:spPr>
            <a:xfrm>
              <a:off x="2277745" y="2564002"/>
              <a:ext cx="7715250" cy="765937"/>
            </a:xfrm>
            <a:prstGeom prst="rect">
              <a:avLst/>
            </a:prstGeom>
          </p:spPr>
        </p:pic>
        <p:sp>
          <p:nvSpPr>
            <p:cNvPr id="19" name="object 19"/>
            <p:cNvSpPr/>
            <p:nvPr/>
          </p:nvSpPr>
          <p:spPr>
            <a:xfrm>
              <a:off x="4447159" y="3459352"/>
              <a:ext cx="1612900" cy="620395"/>
            </a:xfrm>
            <a:custGeom>
              <a:avLst/>
              <a:gdLst/>
              <a:ahLst/>
              <a:cxnLst/>
              <a:rect l="l" t="t" r="r" b="b"/>
              <a:pathLst>
                <a:path w="1612900" h="620395">
                  <a:moveTo>
                    <a:pt x="887094" y="145669"/>
                  </a:moveTo>
                  <a:lnTo>
                    <a:pt x="880744" y="145669"/>
                  </a:lnTo>
                  <a:lnTo>
                    <a:pt x="718312" y="508000"/>
                  </a:lnTo>
                  <a:lnTo>
                    <a:pt x="707241" y="531768"/>
                  </a:lnTo>
                  <a:lnTo>
                    <a:pt x="687861" y="565971"/>
                  </a:lnTo>
                  <a:lnTo>
                    <a:pt x="651037" y="594133"/>
                  </a:lnTo>
                  <a:lnTo>
                    <a:pt x="639317" y="596773"/>
                  </a:lnTo>
                  <a:lnTo>
                    <a:pt x="639317" y="609092"/>
                  </a:lnTo>
                  <a:lnTo>
                    <a:pt x="790320" y="609092"/>
                  </a:lnTo>
                  <a:lnTo>
                    <a:pt x="790320" y="596773"/>
                  </a:lnTo>
                  <a:lnTo>
                    <a:pt x="774249" y="595272"/>
                  </a:lnTo>
                  <a:lnTo>
                    <a:pt x="761476" y="593439"/>
                  </a:lnTo>
                  <a:lnTo>
                    <a:pt x="731351" y="569483"/>
                  </a:lnTo>
                  <a:lnTo>
                    <a:pt x="730376" y="560578"/>
                  </a:lnTo>
                  <a:lnTo>
                    <a:pt x="730970" y="552936"/>
                  </a:lnTo>
                  <a:lnTo>
                    <a:pt x="732742" y="544306"/>
                  </a:lnTo>
                  <a:lnTo>
                    <a:pt x="735681" y="534699"/>
                  </a:lnTo>
                  <a:lnTo>
                    <a:pt x="739775" y="524129"/>
                  </a:lnTo>
                  <a:lnTo>
                    <a:pt x="758951" y="479933"/>
                  </a:lnTo>
                  <a:lnTo>
                    <a:pt x="1034162" y="479933"/>
                  </a:lnTo>
                  <a:lnTo>
                    <a:pt x="1023266" y="455168"/>
                  </a:lnTo>
                  <a:lnTo>
                    <a:pt x="770636" y="455168"/>
                  </a:lnTo>
                  <a:lnTo>
                    <a:pt x="840231" y="298704"/>
                  </a:lnTo>
                  <a:lnTo>
                    <a:pt x="954426" y="298704"/>
                  </a:lnTo>
                  <a:lnTo>
                    <a:pt x="887094" y="145669"/>
                  </a:lnTo>
                  <a:close/>
                </a:path>
                <a:path w="1612900" h="620395">
                  <a:moveTo>
                    <a:pt x="1034162" y="479933"/>
                  </a:moveTo>
                  <a:lnTo>
                    <a:pt x="919352" y="479933"/>
                  </a:lnTo>
                  <a:lnTo>
                    <a:pt x="947548" y="546306"/>
                  </a:lnTo>
                  <a:lnTo>
                    <a:pt x="950610" y="553783"/>
                  </a:lnTo>
                  <a:lnTo>
                    <a:pt x="952553" y="558879"/>
                  </a:lnTo>
                  <a:lnTo>
                    <a:pt x="953388" y="561594"/>
                  </a:lnTo>
                  <a:lnTo>
                    <a:pt x="954786" y="565785"/>
                  </a:lnTo>
                  <a:lnTo>
                    <a:pt x="955346" y="569483"/>
                  </a:lnTo>
                  <a:lnTo>
                    <a:pt x="955420" y="580644"/>
                  </a:lnTo>
                  <a:lnTo>
                    <a:pt x="953007" y="585851"/>
                  </a:lnTo>
                  <a:lnTo>
                    <a:pt x="910970" y="596773"/>
                  </a:lnTo>
                  <a:lnTo>
                    <a:pt x="901826" y="596773"/>
                  </a:lnTo>
                  <a:lnTo>
                    <a:pt x="901826" y="609092"/>
                  </a:lnTo>
                  <a:lnTo>
                    <a:pt x="1121537" y="609092"/>
                  </a:lnTo>
                  <a:lnTo>
                    <a:pt x="1121537" y="596773"/>
                  </a:lnTo>
                  <a:lnTo>
                    <a:pt x="1111748" y="595370"/>
                  </a:lnTo>
                  <a:lnTo>
                    <a:pt x="1103137" y="592883"/>
                  </a:lnTo>
                  <a:lnTo>
                    <a:pt x="1072260" y="561181"/>
                  </a:lnTo>
                  <a:lnTo>
                    <a:pt x="1050925" y="518033"/>
                  </a:lnTo>
                  <a:lnTo>
                    <a:pt x="1034162" y="479933"/>
                  </a:lnTo>
                  <a:close/>
                </a:path>
                <a:path w="1612900" h="620395">
                  <a:moveTo>
                    <a:pt x="954426" y="298704"/>
                  </a:moveTo>
                  <a:lnTo>
                    <a:pt x="840231" y="298704"/>
                  </a:lnTo>
                  <a:lnTo>
                    <a:pt x="907923" y="455168"/>
                  </a:lnTo>
                  <a:lnTo>
                    <a:pt x="1023266" y="455168"/>
                  </a:lnTo>
                  <a:lnTo>
                    <a:pt x="954426" y="298704"/>
                  </a:lnTo>
                  <a:close/>
                </a:path>
                <a:path w="1612900" h="620395">
                  <a:moveTo>
                    <a:pt x="1379727" y="155067"/>
                  </a:moveTo>
                  <a:lnTo>
                    <a:pt x="1145413" y="155067"/>
                  </a:lnTo>
                  <a:lnTo>
                    <a:pt x="1145413" y="167513"/>
                  </a:lnTo>
                  <a:lnTo>
                    <a:pt x="1158656" y="167703"/>
                  </a:lnTo>
                  <a:lnTo>
                    <a:pt x="1169638" y="168656"/>
                  </a:lnTo>
                  <a:lnTo>
                    <a:pt x="1201822" y="194704"/>
                  </a:lnTo>
                  <a:lnTo>
                    <a:pt x="1204340" y="236728"/>
                  </a:lnTo>
                  <a:lnTo>
                    <a:pt x="1204340" y="459105"/>
                  </a:lnTo>
                  <a:lnTo>
                    <a:pt x="1205462" y="485961"/>
                  </a:lnTo>
                  <a:lnTo>
                    <a:pt x="1214467" y="531006"/>
                  </a:lnTo>
                  <a:lnTo>
                    <a:pt x="1233041" y="565151"/>
                  </a:lnTo>
                  <a:lnTo>
                    <a:pt x="1264040" y="592635"/>
                  </a:lnTo>
                  <a:lnTo>
                    <a:pt x="1302115" y="610993"/>
                  </a:lnTo>
                  <a:lnTo>
                    <a:pt x="1347644" y="618890"/>
                  </a:lnTo>
                  <a:lnTo>
                    <a:pt x="1375410" y="619887"/>
                  </a:lnTo>
                  <a:lnTo>
                    <a:pt x="1408888" y="618027"/>
                  </a:lnTo>
                  <a:lnTo>
                    <a:pt x="1438640" y="612441"/>
                  </a:lnTo>
                  <a:lnTo>
                    <a:pt x="1464653" y="603117"/>
                  </a:lnTo>
                  <a:lnTo>
                    <a:pt x="1486915" y="590042"/>
                  </a:lnTo>
                  <a:lnTo>
                    <a:pt x="1492159" y="585724"/>
                  </a:lnTo>
                  <a:lnTo>
                    <a:pt x="1406270" y="585724"/>
                  </a:lnTo>
                  <a:lnTo>
                    <a:pt x="1390864" y="584912"/>
                  </a:lnTo>
                  <a:lnTo>
                    <a:pt x="1352930" y="572643"/>
                  </a:lnTo>
                  <a:lnTo>
                    <a:pt x="1322704" y="539877"/>
                  </a:lnTo>
                  <a:lnTo>
                    <a:pt x="1314007" y="487013"/>
                  </a:lnTo>
                  <a:lnTo>
                    <a:pt x="1313433" y="459105"/>
                  </a:lnTo>
                  <a:lnTo>
                    <a:pt x="1313433" y="236728"/>
                  </a:lnTo>
                  <a:lnTo>
                    <a:pt x="1315791" y="194883"/>
                  </a:lnTo>
                  <a:lnTo>
                    <a:pt x="1345739" y="168862"/>
                  </a:lnTo>
                  <a:lnTo>
                    <a:pt x="1368043" y="167513"/>
                  </a:lnTo>
                  <a:lnTo>
                    <a:pt x="1379727" y="167513"/>
                  </a:lnTo>
                  <a:lnTo>
                    <a:pt x="1379727" y="155067"/>
                  </a:lnTo>
                  <a:close/>
                </a:path>
                <a:path w="1612900" h="620395">
                  <a:moveTo>
                    <a:pt x="1612773" y="155067"/>
                  </a:moveTo>
                  <a:lnTo>
                    <a:pt x="1455801" y="155067"/>
                  </a:lnTo>
                  <a:lnTo>
                    <a:pt x="1455801" y="167513"/>
                  </a:lnTo>
                  <a:lnTo>
                    <a:pt x="1468753" y="167989"/>
                  </a:lnTo>
                  <a:lnTo>
                    <a:pt x="1480169" y="169418"/>
                  </a:lnTo>
                  <a:lnTo>
                    <a:pt x="1514348" y="193294"/>
                  </a:lnTo>
                  <a:lnTo>
                    <a:pt x="1520698" y="236728"/>
                  </a:lnTo>
                  <a:lnTo>
                    <a:pt x="1520698" y="421894"/>
                  </a:lnTo>
                  <a:lnTo>
                    <a:pt x="1517522" y="483441"/>
                  </a:lnTo>
                  <a:lnTo>
                    <a:pt x="1507870" y="523367"/>
                  </a:lnTo>
                  <a:lnTo>
                    <a:pt x="1481153" y="560014"/>
                  </a:lnTo>
                  <a:lnTo>
                    <a:pt x="1440354" y="581548"/>
                  </a:lnTo>
                  <a:lnTo>
                    <a:pt x="1406270" y="585724"/>
                  </a:lnTo>
                  <a:lnTo>
                    <a:pt x="1492159" y="585724"/>
                  </a:lnTo>
                  <a:lnTo>
                    <a:pt x="1520158" y="558831"/>
                  </a:lnTo>
                  <a:lnTo>
                    <a:pt x="1538351" y="524764"/>
                  </a:lnTo>
                  <a:lnTo>
                    <a:pt x="1546240" y="478123"/>
                  </a:lnTo>
                  <a:lnTo>
                    <a:pt x="1548891" y="409194"/>
                  </a:lnTo>
                  <a:lnTo>
                    <a:pt x="1548891" y="236728"/>
                  </a:lnTo>
                  <a:lnTo>
                    <a:pt x="1549155" y="223893"/>
                  </a:lnTo>
                  <a:lnTo>
                    <a:pt x="1560655" y="184785"/>
                  </a:lnTo>
                  <a:lnTo>
                    <a:pt x="1603502" y="167513"/>
                  </a:lnTo>
                  <a:lnTo>
                    <a:pt x="1612773" y="167513"/>
                  </a:lnTo>
                  <a:lnTo>
                    <a:pt x="1612773" y="155067"/>
                  </a:lnTo>
                  <a:close/>
                </a:path>
                <a:path w="1612900" h="620395">
                  <a:moveTo>
                    <a:pt x="185546" y="155067"/>
                  </a:moveTo>
                  <a:lnTo>
                    <a:pt x="0" y="155067"/>
                  </a:lnTo>
                  <a:lnTo>
                    <a:pt x="0" y="167513"/>
                  </a:lnTo>
                  <a:lnTo>
                    <a:pt x="14477" y="167513"/>
                  </a:lnTo>
                  <a:lnTo>
                    <a:pt x="23524" y="167917"/>
                  </a:lnTo>
                  <a:lnTo>
                    <a:pt x="59943" y="189103"/>
                  </a:lnTo>
                  <a:lnTo>
                    <a:pt x="63626" y="232029"/>
                  </a:lnTo>
                  <a:lnTo>
                    <a:pt x="63581" y="532983"/>
                  </a:lnTo>
                  <a:lnTo>
                    <a:pt x="55741" y="573220"/>
                  </a:lnTo>
                  <a:lnTo>
                    <a:pt x="19272" y="595741"/>
                  </a:lnTo>
                  <a:lnTo>
                    <a:pt x="4699" y="596773"/>
                  </a:lnTo>
                  <a:lnTo>
                    <a:pt x="0" y="596773"/>
                  </a:lnTo>
                  <a:lnTo>
                    <a:pt x="0" y="609092"/>
                  </a:lnTo>
                  <a:lnTo>
                    <a:pt x="155448" y="609092"/>
                  </a:lnTo>
                  <a:lnTo>
                    <a:pt x="155448" y="596773"/>
                  </a:lnTo>
                  <a:lnTo>
                    <a:pt x="140874" y="596108"/>
                  </a:lnTo>
                  <a:lnTo>
                    <a:pt x="128396" y="594121"/>
                  </a:lnTo>
                  <a:lnTo>
                    <a:pt x="93618" y="566908"/>
                  </a:lnTo>
                  <a:lnTo>
                    <a:pt x="89153" y="197993"/>
                  </a:lnTo>
                  <a:lnTo>
                    <a:pt x="203831" y="197993"/>
                  </a:lnTo>
                  <a:lnTo>
                    <a:pt x="185546" y="155067"/>
                  </a:lnTo>
                  <a:close/>
                </a:path>
                <a:path w="1612900" h="620395">
                  <a:moveTo>
                    <a:pt x="203831" y="197993"/>
                  </a:moveTo>
                  <a:lnTo>
                    <a:pt x="89153" y="197993"/>
                  </a:lnTo>
                  <a:lnTo>
                    <a:pt x="265938" y="609092"/>
                  </a:lnTo>
                  <a:lnTo>
                    <a:pt x="273938" y="609092"/>
                  </a:lnTo>
                  <a:lnTo>
                    <a:pt x="338972" y="454406"/>
                  </a:lnTo>
                  <a:lnTo>
                    <a:pt x="313054" y="454406"/>
                  </a:lnTo>
                  <a:lnTo>
                    <a:pt x="203831" y="197993"/>
                  </a:lnTo>
                  <a:close/>
                </a:path>
                <a:path w="1612900" h="620395">
                  <a:moveTo>
                    <a:pt x="621156" y="596773"/>
                  </a:moveTo>
                  <a:lnTo>
                    <a:pt x="384048" y="596773"/>
                  </a:lnTo>
                  <a:lnTo>
                    <a:pt x="384048" y="609092"/>
                  </a:lnTo>
                  <a:lnTo>
                    <a:pt x="621156" y="609092"/>
                  </a:lnTo>
                  <a:lnTo>
                    <a:pt x="621156" y="596773"/>
                  </a:lnTo>
                  <a:close/>
                </a:path>
                <a:path w="1612900" h="620395">
                  <a:moveTo>
                    <a:pt x="559581" y="194945"/>
                  </a:moveTo>
                  <a:lnTo>
                    <a:pt x="448055" y="194945"/>
                  </a:lnTo>
                  <a:lnTo>
                    <a:pt x="448033" y="532983"/>
                  </a:lnTo>
                  <a:lnTo>
                    <a:pt x="447799" y="547282"/>
                  </a:lnTo>
                  <a:lnTo>
                    <a:pt x="436625" y="586613"/>
                  </a:lnTo>
                  <a:lnTo>
                    <a:pt x="398779" y="596773"/>
                  </a:lnTo>
                  <a:lnTo>
                    <a:pt x="606425" y="596773"/>
                  </a:lnTo>
                  <a:lnTo>
                    <a:pt x="568451" y="585851"/>
                  </a:lnTo>
                  <a:lnTo>
                    <a:pt x="557494" y="547282"/>
                  </a:lnTo>
                  <a:lnTo>
                    <a:pt x="557276" y="232029"/>
                  </a:lnTo>
                  <a:lnTo>
                    <a:pt x="557494" y="216767"/>
                  </a:lnTo>
                  <a:lnTo>
                    <a:pt x="558164" y="204708"/>
                  </a:lnTo>
                  <a:lnTo>
                    <a:pt x="559311" y="195863"/>
                  </a:lnTo>
                  <a:lnTo>
                    <a:pt x="559581" y="194945"/>
                  </a:lnTo>
                  <a:close/>
                </a:path>
                <a:path w="1612900" h="620395">
                  <a:moveTo>
                    <a:pt x="621156" y="155067"/>
                  </a:moveTo>
                  <a:lnTo>
                    <a:pt x="436371" y="155067"/>
                  </a:lnTo>
                  <a:lnTo>
                    <a:pt x="313054" y="454406"/>
                  </a:lnTo>
                  <a:lnTo>
                    <a:pt x="338972" y="454406"/>
                  </a:lnTo>
                  <a:lnTo>
                    <a:pt x="448055" y="194945"/>
                  </a:lnTo>
                  <a:lnTo>
                    <a:pt x="559584" y="194935"/>
                  </a:lnTo>
                  <a:lnTo>
                    <a:pt x="588359" y="169243"/>
                  </a:lnTo>
                  <a:lnTo>
                    <a:pt x="606425" y="167513"/>
                  </a:lnTo>
                  <a:lnTo>
                    <a:pt x="621156" y="167513"/>
                  </a:lnTo>
                  <a:lnTo>
                    <a:pt x="621156" y="155067"/>
                  </a:lnTo>
                  <a:close/>
                </a:path>
                <a:path w="1612900" h="620395">
                  <a:moveTo>
                    <a:pt x="879475" y="0"/>
                  </a:moveTo>
                  <a:lnTo>
                    <a:pt x="778637" y="0"/>
                  </a:lnTo>
                  <a:lnTo>
                    <a:pt x="889762" y="116205"/>
                  </a:lnTo>
                  <a:lnTo>
                    <a:pt x="918337" y="116205"/>
                  </a:lnTo>
                  <a:lnTo>
                    <a:pt x="879475" y="0"/>
                  </a:lnTo>
                  <a:close/>
                </a:path>
              </a:pathLst>
            </a:custGeom>
            <a:solidFill>
              <a:srgbClr val="FFC000"/>
            </a:solidFill>
          </p:spPr>
          <p:txBody>
            <a:bodyPr wrap="square" lIns="0" tIns="0" rIns="0" bIns="0" rtlCol="0"/>
            <a:lstStyle/>
            <a:p>
              <a:endParaRPr/>
            </a:p>
          </p:txBody>
        </p:sp>
        <p:sp>
          <p:nvSpPr>
            <p:cNvPr id="20" name="object 20"/>
            <p:cNvSpPr/>
            <p:nvPr/>
          </p:nvSpPr>
          <p:spPr>
            <a:xfrm>
              <a:off x="4447159" y="3459352"/>
              <a:ext cx="1612900" cy="620395"/>
            </a:xfrm>
            <a:custGeom>
              <a:avLst/>
              <a:gdLst/>
              <a:ahLst/>
              <a:cxnLst/>
              <a:rect l="l" t="t" r="r" b="b"/>
              <a:pathLst>
                <a:path w="1612900" h="620395">
                  <a:moveTo>
                    <a:pt x="840231" y="298704"/>
                  </a:moveTo>
                  <a:lnTo>
                    <a:pt x="770636" y="455168"/>
                  </a:lnTo>
                  <a:lnTo>
                    <a:pt x="907923" y="455168"/>
                  </a:lnTo>
                  <a:lnTo>
                    <a:pt x="840231" y="298704"/>
                  </a:lnTo>
                  <a:close/>
                </a:path>
                <a:path w="1612900" h="620395">
                  <a:moveTo>
                    <a:pt x="1145413" y="155067"/>
                  </a:moveTo>
                  <a:lnTo>
                    <a:pt x="1379727" y="155067"/>
                  </a:lnTo>
                  <a:lnTo>
                    <a:pt x="1379727" y="167513"/>
                  </a:lnTo>
                  <a:lnTo>
                    <a:pt x="1368043" y="167513"/>
                  </a:lnTo>
                  <a:lnTo>
                    <a:pt x="1355850" y="167848"/>
                  </a:lnTo>
                  <a:lnTo>
                    <a:pt x="1317625" y="188214"/>
                  </a:lnTo>
                  <a:lnTo>
                    <a:pt x="1313433" y="236728"/>
                  </a:lnTo>
                  <a:lnTo>
                    <a:pt x="1313433" y="459105"/>
                  </a:lnTo>
                  <a:lnTo>
                    <a:pt x="1315735" y="509778"/>
                  </a:lnTo>
                  <a:lnTo>
                    <a:pt x="1328035" y="549282"/>
                  </a:lnTo>
                  <a:lnTo>
                    <a:pt x="1364194" y="578383"/>
                  </a:lnTo>
                  <a:lnTo>
                    <a:pt x="1406270" y="585724"/>
                  </a:lnTo>
                  <a:lnTo>
                    <a:pt x="1423985" y="584678"/>
                  </a:lnTo>
                  <a:lnTo>
                    <a:pt x="1469008" y="569087"/>
                  </a:lnTo>
                  <a:lnTo>
                    <a:pt x="1500584" y="537154"/>
                  </a:lnTo>
                  <a:lnTo>
                    <a:pt x="1517522" y="483441"/>
                  </a:lnTo>
                  <a:lnTo>
                    <a:pt x="1520698" y="421894"/>
                  </a:lnTo>
                  <a:lnTo>
                    <a:pt x="1520698" y="236728"/>
                  </a:lnTo>
                  <a:lnTo>
                    <a:pt x="1514348" y="193294"/>
                  </a:lnTo>
                  <a:lnTo>
                    <a:pt x="1480169" y="169418"/>
                  </a:lnTo>
                  <a:lnTo>
                    <a:pt x="1455801" y="167513"/>
                  </a:lnTo>
                  <a:lnTo>
                    <a:pt x="1455801" y="155067"/>
                  </a:lnTo>
                  <a:lnTo>
                    <a:pt x="1612773" y="155067"/>
                  </a:lnTo>
                  <a:lnTo>
                    <a:pt x="1612773" y="167513"/>
                  </a:lnTo>
                  <a:lnTo>
                    <a:pt x="1603502" y="167513"/>
                  </a:lnTo>
                  <a:lnTo>
                    <a:pt x="1594306" y="167989"/>
                  </a:lnTo>
                  <a:lnTo>
                    <a:pt x="1556498" y="191027"/>
                  </a:lnTo>
                  <a:lnTo>
                    <a:pt x="1548891" y="236728"/>
                  </a:lnTo>
                  <a:lnTo>
                    <a:pt x="1548891" y="409194"/>
                  </a:lnTo>
                  <a:lnTo>
                    <a:pt x="1548227" y="446432"/>
                  </a:lnTo>
                  <a:lnTo>
                    <a:pt x="1542944" y="504241"/>
                  </a:lnTo>
                  <a:lnTo>
                    <a:pt x="1531135" y="542143"/>
                  </a:lnTo>
                  <a:lnTo>
                    <a:pt x="1505418" y="574805"/>
                  </a:lnTo>
                  <a:lnTo>
                    <a:pt x="1464653" y="603117"/>
                  </a:lnTo>
                  <a:lnTo>
                    <a:pt x="1408888" y="618027"/>
                  </a:lnTo>
                  <a:lnTo>
                    <a:pt x="1375410" y="619887"/>
                  </a:lnTo>
                  <a:lnTo>
                    <a:pt x="1347644" y="618890"/>
                  </a:lnTo>
                  <a:lnTo>
                    <a:pt x="1302115" y="610993"/>
                  </a:lnTo>
                  <a:lnTo>
                    <a:pt x="1264040" y="592635"/>
                  </a:lnTo>
                  <a:lnTo>
                    <a:pt x="1233041" y="565151"/>
                  </a:lnTo>
                  <a:lnTo>
                    <a:pt x="1214467" y="531006"/>
                  </a:lnTo>
                  <a:lnTo>
                    <a:pt x="1205462" y="485961"/>
                  </a:lnTo>
                  <a:lnTo>
                    <a:pt x="1204340" y="459105"/>
                  </a:lnTo>
                  <a:lnTo>
                    <a:pt x="1204340" y="236728"/>
                  </a:lnTo>
                  <a:lnTo>
                    <a:pt x="1204057" y="219037"/>
                  </a:lnTo>
                  <a:lnTo>
                    <a:pt x="1192021" y="176657"/>
                  </a:lnTo>
                  <a:lnTo>
                    <a:pt x="1145413" y="167513"/>
                  </a:lnTo>
                  <a:lnTo>
                    <a:pt x="1145413" y="155067"/>
                  </a:lnTo>
                  <a:close/>
                </a:path>
                <a:path w="1612900" h="620395">
                  <a:moveTo>
                    <a:pt x="0" y="155067"/>
                  </a:moveTo>
                  <a:lnTo>
                    <a:pt x="185546" y="155067"/>
                  </a:lnTo>
                  <a:lnTo>
                    <a:pt x="313054" y="454406"/>
                  </a:lnTo>
                  <a:lnTo>
                    <a:pt x="436371" y="155067"/>
                  </a:lnTo>
                  <a:lnTo>
                    <a:pt x="621156" y="155067"/>
                  </a:lnTo>
                  <a:lnTo>
                    <a:pt x="621156" y="167513"/>
                  </a:lnTo>
                  <a:lnTo>
                    <a:pt x="606425" y="167513"/>
                  </a:lnTo>
                  <a:lnTo>
                    <a:pt x="596903" y="167943"/>
                  </a:lnTo>
                  <a:lnTo>
                    <a:pt x="560958" y="190246"/>
                  </a:lnTo>
                  <a:lnTo>
                    <a:pt x="557276" y="232029"/>
                  </a:lnTo>
                  <a:lnTo>
                    <a:pt x="557276" y="531495"/>
                  </a:lnTo>
                  <a:lnTo>
                    <a:pt x="560958" y="574929"/>
                  </a:lnTo>
                  <a:lnTo>
                    <a:pt x="597376" y="596366"/>
                  </a:lnTo>
                  <a:lnTo>
                    <a:pt x="606425" y="596773"/>
                  </a:lnTo>
                  <a:lnTo>
                    <a:pt x="621156" y="596773"/>
                  </a:lnTo>
                  <a:lnTo>
                    <a:pt x="621156" y="609092"/>
                  </a:lnTo>
                  <a:lnTo>
                    <a:pt x="384048" y="609092"/>
                  </a:lnTo>
                  <a:lnTo>
                    <a:pt x="384048" y="596773"/>
                  </a:lnTo>
                  <a:lnTo>
                    <a:pt x="398779" y="596773"/>
                  </a:lnTo>
                  <a:lnTo>
                    <a:pt x="408356" y="596322"/>
                  </a:lnTo>
                  <a:lnTo>
                    <a:pt x="444373" y="573659"/>
                  </a:lnTo>
                  <a:lnTo>
                    <a:pt x="448055" y="531495"/>
                  </a:lnTo>
                  <a:lnTo>
                    <a:pt x="448055" y="194945"/>
                  </a:lnTo>
                  <a:lnTo>
                    <a:pt x="273938" y="609092"/>
                  </a:lnTo>
                  <a:lnTo>
                    <a:pt x="265938" y="609092"/>
                  </a:lnTo>
                  <a:lnTo>
                    <a:pt x="89153" y="197993"/>
                  </a:lnTo>
                  <a:lnTo>
                    <a:pt x="89153" y="517779"/>
                  </a:lnTo>
                  <a:lnTo>
                    <a:pt x="90804" y="558927"/>
                  </a:lnTo>
                  <a:lnTo>
                    <a:pt x="118014" y="590825"/>
                  </a:lnTo>
                  <a:lnTo>
                    <a:pt x="155448" y="596773"/>
                  </a:lnTo>
                  <a:lnTo>
                    <a:pt x="155448" y="609092"/>
                  </a:lnTo>
                  <a:lnTo>
                    <a:pt x="0" y="609092"/>
                  </a:lnTo>
                  <a:lnTo>
                    <a:pt x="0" y="596773"/>
                  </a:lnTo>
                  <a:lnTo>
                    <a:pt x="4699" y="596773"/>
                  </a:lnTo>
                  <a:lnTo>
                    <a:pt x="12104" y="596608"/>
                  </a:lnTo>
                  <a:lnTo>
                    <a:pt x="48132" y="583819"/>
                  </a:lnTo>
                  <a:lnTo>
                    <a:pt x="63452" y="543179"/>
                  </a:lnTo>
                  <a:lnTo>
                    <a:pt x="63626" y="519430"/>
                  </a:lnTo>
                  <a:lnTo>
                    <a:pt x="63626" y="232029"/>
                  </a:lnTo>
                  <a:lnTo>
                    <a:pt x="59943" y="189103"/>
                  </a:lnTo>
                  <a:lnTo>
                    <a:pt x="23524" y="167917"/>
                  </a:lnTo>
                  <a:lnTo>
                    <a:pt x="14477" y="167513"/>
                  </a:lnTo>
                  <a:lnTo>
                    <a:pt x="0" y="167513"/>
                  </a:lnTo>
                  <a:lnTo>
                    <a:pt x="0" y="155067"/>
                  </a:lnTo>
                  <a:close/>
                </a:path>
                <a:path w="1612900" h="620395">
                  <a:moveTo>
                    <a:pt x="880744" y="145669"/>
                  </a:moveTo>
                  <a:lnTo>
                    <a:pt x="887094" y="145669"/>
                  </a:lnTo>
                  <a:lnTo>
                    <a:pt x="1050925" y="518033"/>
                  </a:lnTo>
                  <a:lnTo>
                    <a:pt x="1062116" y="542059"/>
                  </a:lnTo>
                  <a:lnTo>
                    <a:pt x="1081357" y="575397"/>
                  </a:lnTo>
                  <a:lnTo>
                    <a:pt x="1121537" y="596773"/>
                  </a:lnTo>
                  <a:lnTo>
                    <a:pt x="1121537" y="609092"/>
                  </a:lnTo>
                  <a:lnTo>
                    <a:pt x="901826" y="609092"/>
                  </a:lnTo>
                  <a:lnTo>
                    <a:pt x="901826" y="596773"/>
                  </a:lnTo>
                  <a:lnTo>
                    <a:pt x="910970" y="596773"/>
                  </a:lnTo>
                  <a:lnTo>
                    <a:pt x="923159" y="596318"/>
                  </a:lnTo>
                  <a:lnTo>
                    <a:pt x="955420" y="580644"/>
                  </a:lnTo>
                  <a:lnTo>
                    <a:pt x="955420" y="574040"/>
                  </a:lnTo>
                  <a:lnTo>
                    <a:pt x="955420" y="569976"/>
                  </a:lnTo>
                  <a:lnTo>
                    <a:pt x="954786" y="565785"/>
                  </a:lnTo>
                  <a:lnTo>
                    <a:pt x="953388" y="561594"/>
                  </a:lnTo>
                  <a:lnTo>
                    <a:pt x="952553" y="558879"/>
                  </a:lnTo>
                  <a:lnTo>
                    <a:pt x="950610" y="553783"/>
                  </a:lnTo>
                  <a:lnTo>
                    <a:pt x="947548" y="546306"/>
                  </a:lnTo>
                  <a:lnTo>
                    <a:pt x="943355" y="536448"/>
                  </a:lnTo>
                  <a:lnTo>
                    <a:pt x="919352" y="479933"/>
                  </a:lnTo>
                  <a:lnTo>
                    <a:pt x="758951" y="479933"/>
                  </a:lnTo>
                  <a:lnTo>
                    <a:pt x="739775" y="524129"/>
                  </a:lnTo>
                  <a:lnTo>
                    <a:pt x="735681" y="534699"/>
                  </a:lnTo>
                  <a:lnTo>
                    <a:pt x="732742" y="544306"/>
                  </a:lnTo>
                  <a:lnTo>
                    <a:pt x="730970" y="552936"/>
                  </a:lnTo>
                  <a:lnTo>
                    <a:pt x="730376" y="560578"/>
                  </a:lnTo>
                  <a:lnTo>
                    <a:pt x="731351" y="569483"/>
                  </a:lnTo>
                  <a:lnTo>
                    <a:pt x="761476" y="593439"/>
                  </a:lnTo>
                  <a:lnTo>
                    <a:pt x="790320" y="596773"/>
                  </a:lnTo>
                  <a:lnTo>
                    <a:pt x="790320" y="609092"/>
                  </a:lnTo>
                  <a:lnTo>
                    <a:pt x="639317" y="609092"/>
                  </a:lnTo>
                  <a:lnTo>
                    <a:pt x="639317" y="596773"/>
                  </a:lnTo>
                  <a:lnTo>
                    <a:pt x="651037" y="594133"/>
                  </a:lnTo>
                  <a:lnTo>
                    <a:pt x="661638" y="589851"/>
                  </a:lnTo>
                  <a:lnTo>
                    <a:pt x="697087" y="551084"/>
                  </a:lnTo>
                  <a:lnTo>
                    <a:pt x="718312" y="508000"/>
                  </a:lnTo>
                  <a:lnTo>
                    <a:pt x="880744" y="145669"/>
                  </a:lnTo>
                  <a:close/>
                </a:path>
                <a:path w="1612900" h="620395">
                  <a:moveTo>
                    <a:pt x="778637" y="0"/>
                  </a:moveTo>
                  <a:lnTo>
                    <a:pt x="879475" y="0"/>
                  </a:lnTo>
                  <a:lnTo>
                    <a:pt x="918337" y="116205"/>
                  </a:lnTo>
                  <a:lnTo>
                    <a:pt x="889762" y="116205"/>
                  </a:lnTo>
                  <a:lnTo>
                    <a:pt x="778637" y="0"/>
                  </a:lnTo>
                  <a:close/>
                </a:path>
              </a:pathLst>
            </a:custGeom>
            <a:ln w="22860">
              <a:solidFill>
                <a:srgbClr val="F9A939"/>
              </a:solidFill>
            </a:ln>
          </p:spPr>
          <p:txBody>
            <a:bodyPr wrap="square" lIns="0" tIns="0" rIns="0" bIns="0" rtlCol="0"/>
            <a:lstStyle/>
            <a:p>
              <a:endParaRPr/>
            </a:p>
          </p:txBody>
        </p:sp>
        <p:sp>
          <p:nvSpPr>
            <p:cNvPr id="21" name="object 21"/>
            <p:cNvSpPr/>
            <p:nvPr/>
          </p:nvSpPr>
          <p:spPr>
            <a:xfrm>
              <a:off x="6235573" y="3459352"/>
              <a:ext cx="2007235" cy="620395"/>
            </a:xfrm>
            <a:custGeom>
              <a:avLst/>
              <a:gdLst/>
              <a:ahLst/>
              <a:cxnLst/>
              <a:rect l="l" t="t" r="r" b="b"/>
              <a:pathLst>
                <a:path w="2007234" h="620395">
                  <a:moveTo>
                    <a:pt x="743076" y="145669"/>
                  </a:moveTo>
                  <a:lnTo>
                    <a:pt x="736726" y="145669"/>
                  </a:lnTo>
                  <a:lnTo>
                    <a:pt x="574294" y="508000"/>
                  </a:lnTo>
                  <a:lnTo>
                    <a:pt x="563223" y="531768"/>
                  </a:lnTo>
                  <a:lnTo>
                    <a:pt x="543843" y="565971"/>
                  </a:lnTo>
                  <a:lnTo>
                    <a:pt x="507019" y="594133"/>
                  </a:lnTo>
                  <a:lnTo>
                    <a:pt x="495300" y="596773"/>
                  </a:lnTo>
                  <a:lnTo>
                    <a:pt x="495300" y="609092"/>
                  </a:lnTo>
                  <a:lnTo>
                    <a:pt x="646302" y="609092"/>
                  </a:lnTo>
                  <a:lnTo>
                    <a:pt x="646302" y="596773"/>
                  </a:lnTo>
                  <a:lnTo>
                    <a:pt x="630231" y="595272"/>
                  </a:lnTo>
                  <a:lnTo>
                    <a:pt x="617458" y="593439"/>
                  </a:lnTo>
                  <a:lnTo>
                    <a:pt x="587333" y="569483"/>
                  </a:lnTo>
                  <a:lnTo>
                    <a:pt x="586358" y="560578"/>
                  </a:lnTo>
                  <a:lnTo>
                    <a:pt x="586952" y="552936"/>
                  </a:lnTo>
                  <a:lnTo>
                    <a:pt x="588724" y="544306"/>
                  </a:lnTo>
                  <a:lnTo>
                    <a:pt x="591663" y="534699"/>
                  </a:lnTo>
                  <a:lnTo>
                    <a:pt x="595756" y="524129"/>
                  </a:lnTo>
                  <a:lnTo>
                    <a:pt x="614933" y="479933"/>
                  </a:lnTo>
                  <a:lnTo>
                    <a:pt x="890144" y="479933"/>
                  </a:lnTo>
                  <a:lnTo>
                    <a:pt x="879248" y="455168"/>
                  </a:lnTo>
                  <a:lnTo>
                    <a:pt x="626618" y="455168"/>
                  </a:lnTo>
                  <a:lnTo>
                    <a:pt x="696213" y="298704"/>
                  </a:lnTo>
                  <a:lnTo>
                    <a:pt x="810408" y="298704"/>
                  </a:lnTo>
                  <a:lnTo>
                    <a:pt x="743076" y="145669"/>
                  </a:lnTo>
                  <a:close/>
                </a:path>
                <a:path w="2007234" h="620395">
                  <a:moveTo>
                    <a:pt x="890144" y="479933"/>
                  </a:moveTo>
                  <a:lnTo>
                    <a:pt x="775334" y="479933"/>
                  </a:lnTo>
                  <a:lnTo>
                    <a:pt x="803530" y="546306"/>
                  </a:lnTo>
                  <a:lnTo>
                    <a:pt x="806592" y="553783"/>
                  </a:lnTo>
                  <a:lnTo>
                    <a:pt x="808535" y="558879"/>
                  </a:lnTo>
                  <a:lnTo>
                    <a:pt x="809371" y="561594"/>
                  </a:lnTo>
                  <a:lnTo>
                    <a:pt x="810768" y="565785"/>
                  </a:lnTo>
                  <a:lnTo>
                    <a:pt x="811328" y="569483"/>
                  </a:lnTo>
                  <a:lnTo>
                    <a:pt x="811402" y="580644"/>
                  </a:lnTo>
                  <a:lnTo>
                    <a:pt x="808990" y="585851"/>
                  </a:lnTo>
                  <a:lnTo>
                    <a:pt x="766952" y="596773"/>
                  </a:lnTo>
                  <a:lnTo>
                    <a:pt x="757808" y="596773"/>
                  </a:lnTo>
                  <a:lnTo>
                    <a:pt x="757808" y="609092"/>
                  </a:lnTo>
                  <a:lnTo>
                    <a:pt x="977519" y="609092"/>
                  </a:lnTo>
                  <a:lnTo>
                    <a:pt x="977519" y="596773"/>
                  </a:lnTo>
                  <a:lnTo>
                    <a:pt x="967730" y="595370"/>
                  </a:lnTo>
                  <a:lnTo>
                    <a:pt x="959119" y="592883"/>
                  </a:lnTo>
                  <a:lnTo>
                    <a:pt x="928243" y="561181"/>
                  </a:lnTo>
                  <a:lnTo>
                    <a:pt x="906906" y="518033"/>
                  </a:lnTo>
                  <a:lnTo>
                    <a:pt x="890144" y="479933"/>
                  </a:lnTo>
                  <a:close/>
                </a:path>
                <a:path w="2007234" h="620395">
                  <a:moveTo>
                    <a:pt x="810408" y="298704"/>
                  </a:moveTo>
                  <a:lnTo>
                    <a:pt x="696213" y="298704"/>
                  </a:lnTo>
                  <a:lnTo>
                    <a:pt x="763904" y="455168"/>
                  </a:lnTo>
                  <a:lnTo>
                    <a:pt x="879248" y="455168"/>
                  </a:lnTo>
                  <a:lnTo>
                    <a:pt x="810408" y="298704"/>
                  </a:lnTo>
                  <a:close/>
                </a:path>
                <a:path w="2007234" h="620395">
                  <a:moveTo>
                    <a:pt x="1224764" y="241427"/>
                  </a:moveTo>
                  <a:lnTo>
                    <a:pt x="1086357" y="241427"/>
                  </a:lnTo>
                  <a:lnTo>
                    <a:pt x="1393444" y="619506"/>
                  </a:lnTo>
                  <a:lnTo>
                    <a:pt x="1404874" y="619506"/>
                  </a:lnTo>
                  <a:lnTo>
                    <a:pt x="1404874" y="436753"/>
                  </a:lnTo>
                  <a:lnTo>
                    <a:pt x="1380108" y="436753"/>
                  </a:lnTo>
                  <a:lnTo>
                    <a:pt x="1224764" y="241427"/>
                  </a:lnTo>
                  <a:close/>
                </a:path>
                <a:path w="2007234" h="620395">
                  <a:moveTo>
                    <a:pt x="1156080" y="155067"/>
                  </a:moveTo>
                  <a:lnTo>
                    <a:pt x="994918" y="155067"/>
                  </a:lnTo>
                  <a:lnTo>
                    <a:pt x="994918" y="167513"/>
                  </a:lnTo>
                  <a:lnTo>
                    <a:pt x="1004702" y="168130"/>
                  </a:lnTo>
                  <a:lnTo>
                    <a:pt x="1013285" y="169402"/>
                  </a:lnTo>
                  <a:lnTo>
                    <a:pt x="1052195" y="197612"/>
                  </a:lnTo>
                  <a:lnTo>
                    <a:pt x="1061974" y="209677"/>
                  </a:lnTo>
                  <a:lnTo>
                    <a:pt x="1061974" y="530098"/>
                  </a:lnTo>
                  <a:lnTo>
                    <a:pt x="1053669" y="572496"/>
                  </a:lnTo>
                  <a:lnTo>
                    <a:pt x="1012255" y="595675"/>
                  </a:lnTo>
                  <a:lnTo>
                    <a:pt x="994918" y="596773"/>
                  </a:lnTo>
                  <a:lnTo>
                    <a:pt x="994918" y="609092"/>
                  </a:lnTo>
                  <a:lnTo>
                    <a:pt x="1156080" y="609092"/>
                  </a:lnTo>
                  <a:lnTo>
                    <a:pt x="1156080" y="596773"/>
                  </a:lnTo>
                  <a:lnTo>
                    <a:pt x="1145285" y="596773"/>
                  </a:lnTo>
                  <a:lnTo>
                    <a:pt x="1134072" y="595915"/>
                  </a:lnTo>
                  <a:lnTo>
                    <a:pt x="1096430" y="574603"/>
                  </a:lnTo>
                  <a:lnTo>
                    <a:pt x="1086357" y="530098"/>
                  </a:lnTo>
                  <a:lnTo>
                    <a:pt x="1086357" y="241427"/>
                  </a:lnTo>
                  <a:lnTo>
                    <a:pt x="1224764" y="241427"/>
                  </a:lnTo>
                  <a:lnTo>
                    <a:pt x="1156080" y="155067"/>
                  </a:lnTo>
                  <a:close/>
                </a:path>
                <a:path w="2007234" h="620395">
                  <a:moveTo>
                    <a:pt x="1464436" y="155067"/>
                  </a:moveTo>
                  <a:lnTo>
                    <a:pt x="1314450" y="155067"/>
                  </a:lnTo>
                  <a:lnTo>
                    <a:pt x="1314450" y="167513"/>
                  </a:lnTo>
                  <a:lnTo>
                    <a:pt x="1332025" y="168394"/>
                  </a:lnTo>
                  <a:lnTo>
                    <a:pt x="1346850" y="171799"/>
                  </a:lnTo>
                  <a:lnTo>
                    <a:pt x="1377156" y="207232"/>
                  </a:lnTo>
                  <a:lnTo>
                    <a:pt x="1380108" y="241427"/>
                  </a:lnTo>
                  <a:lnTo>
                    <a:pt x="1380108" y="436753"/>
                  </a:lnTo>
                  <a:lnTo>
                    <a:pt x="1404874" y="436753"/>
                  </a:lnTo>
                  <a:lnTo>
                    <a:pt x="1404874" y="241427"/>
                  </a:lnTo>
                  <a:lnTo>
                    <a:pt x="1405209" y="226573"/>
                  </a:lnTo>
                  <a:lnTo>
                    <a:pt x="1414018" y="187325"/>
                  </a:lnTo>
                  <a:lnTo>
                    <a:pt x="1451225" y="169465"/>
                  </a:lnTo>
                  <a:lnTo>
                    <a:pt x="1464436" y="167513"/>
                  </a:lnTo>
                  <a:lnTo>
                    <a:pt x="1464436" y="155067"/>
                  </a:lnTo>
                  <a:close/>
                </a:path>
                <a:path w="2007234" h="620395">
                  <a:moveTo>
                    <a:pt x="217677" y="155067"/>
                  </a:moveTo>
                  <a:lnTo>
                    <a:pt x="0" y="155067"/>
                  </a:lnTo>
                  <a:lnTo>
                    <a:pt x="0" y="167513"/>
                  </a:lnTo>
                  <a:lnTo>
                    <a:pt x="12190" y="169487"/>
                  </a:lnTo>
                  <a:lnTo>
                    <a:pt x="22272" y="172545"/>
                  </a:lnTo>
                  <a:lnTo>
                    <a:pt x="50244" y="206740"/>
                  </a:lnTo>
                  <a:lnTo>
                    <a:pt x="73660" y="258572"/>
                  </a:lnTo>
                  <a:lnTo>
                    <a:pt x="229362" y="619506"/>
                  </a:lnTo>
                  <a:lnTo>
                    <a:pt x="240411" y="619506"/>
                  </a:lnTo>
                  <a:lnTo>
                    <a:pt x="306124" y="473837"/>
                  </a:lnTo>
                  <a:lnTo>
                    <a:pt x="280034" y="473837"/>
                  </a:lnTo>
                  <a:lnTo>
                    <a:pt x="183134" y="247777"/>
                  </a:lnTo>
                  <a:lnTo>
                    <a:pt x="167239" y="209647"/>
                  </a:lnTo>
                  <a:lnTo>
                    <a:pt x="162432" y="183134"/>
                  </a:lnTo>
                  <a:lnTo>
                    <a:pt x="164973" y="178181"/>
                  </a:lnTo>
                  <a:lnTo>
                    <a:pt x="210312" y="167513"/>
                  </a:lnTo>
                  <a:lnTo>
                    <a:pt x="217677" y="167513"/>
                  </a:lnTo>
                  <a:lnTo>
                    <a:pt x="217677" y="155067"/>
                  </a:lnTo>
                  <a:close/>
                </a:path>
                <a:path w="2007234" h="620395">
                  <a:moveTo>
                    <a:pt x="482853" y="155067"/>
                  </a:moveTo>
                  <a:lnTo>
                    <a:pt x="333882" y="155067"/>
                  </a:lnTo>
                  <a:lnTo>
                    <a:pt x="333882" y="167513"/>
                  </a:lnTo>
                  <a:lnTo>
                    <a:pt x="345195" y="167868"/>
                  </a:lnTo>
                  <a:lnTo>
                    <a:pt x="355330" y="168925"/>
                  </a:lnTo>
                  <a:lnTo>
                    <a:pt x="391413" y="189992"/>
                  </a:lnTo>
                  <a:lnTo>
                    <a:pt x="393192" y="195961"/>
                  </a:lnTo>
                  <a:lnTo>
                    <a:pt x="393192" y="208407"/>
                  </a:lnTo>
                  <a:lnTo>
                    <a:pt x="376989" y="255903"/>
                  </a:lnTo>
                  <a:lnTo>
                    <a:pt x="280034" y="473837"/>
                  </a:lnTo>
                  <a:lnTo>
                    <a:pt x="306124" y="473837"/>
                  </a:lnTo>
                  <a:lnTo>
                    <a:pt x="396875" y="272669"/>
                  </a:lnTo>
                  <a:lnTo>
                    <a:pt x="421195" y="221964"/>
                  </a:lnTo>
                  <a:lnTo>
                    <a:pt x="448706" y="183854"/>
                  </a:lnTo>
                  <a:lnTo>
                    <a:pt x="482853" y="167513"/>
                  </a:lnTo>
                  <a:lnTo>
                    <a:pt x="482853" y="155067"/>
                  </a:lnTo>
                  <a:close/>
                </a:path>
                <a:path w="2007234" h="620395">
                  <a:moveTo>
                    <a:pt x="1761490" y="144399"/>
                  </a:moveTo>
                  <a:lnTo>
                    <a:pt x="1709243" y="148806"/>
                  </a:lnTo>
                  <a:lnTo>
                    <a:pt x="1661652" y="162036"/>
                  </a:lnTo>
                  <a:lnTo>
                    <a:pt x="1618704" y="184100"/>
                  </a:lnTo>
                  <a:lnTo>
                    <a:pt x="1580387" y="215011"/>
                  </a:lnTo>
                  <a:lnTo>
                    <a:pt x="1548884" y="252327"/>
                  </a:lnTo>
                  <a:lnTo>
                    <a:pt x="1526381" y="293608"/>
                  </a:lnTo>
                  <a:lnTo>
                    <a:pt x="1512879" y="338865"/>
                  </a:lnTo>
                  <a:lnTo>
                    <a:pt x="1508378" y="388112"/>
                  </a:lnTo>
                  <a:lnTo>
                    <a:pt x="1509837" y="416097"/>
                  </a:lnTo>
                  <a:lnTo>
                    <a:pt x="1521505" y="467800"/>
                  </a:lnTo>
                  <a:lnTo>
                    <a:pt x="1541869" y="509073"/>
                  </a:lnTo>
                  <a:lnTo>
                    <a:pt x="1567447" y="541319"/>
                  </a:lnTo>
                  <a:lnTo>
                    <a:pt x="1599856" y="569729"/>
                  </a:lnTo>
                  <a:lnTo>
                    <a:pt x="1637524" y="592780"/>
                  </a:lnTo>
                  <a:lnTo>
                    <a:pt x="1680981" y="609981"/>
                  </a:lnTo>
                  <a:lnTo>
                    <a:pt x="1734623" y="618789"/>
                  </a:lnTo>
                  <a:lnTo>
                    <a:pt x="1765553" y="619887"/>
                  </a:lnTo>
                  <a:lnTo>
                    <a:pt x="1790598" y="619267"/>
                  </a:lnTo>
                  <a:lnTo>
                    <a:pt x="1839402" y="614314"/>
                  </a:lnTo>
                  <a:lnTo>
                    <a:pt x="1886402" y="604432"/>
                  </a:lnTo>
                  <a:lnTo>
                    <a:pt x="1918726" y="594360"/>
                  </a:lnTo>
                  <a:lnTo>
                    <a:pt x="1775968" y="594360"/>
                  </a:lnTo>
                  <a:lnTo>
                    <a:pt x="1753155" y="592927"/>
                  </a:lnTo>
                  <a:lnTo>
                    <a:pt x="1712388" y="581394"/>
                  </a:lnTo>
                  <a:lnTo>
                    <a:pt x="1678404" y="558079"/>
                  </a:lnTo>
                  <a:lnTo>
                    <a:pt x="1653536" y="521936"/>
                  </a:lnTo>
                  <a:lnTo>
                    <a:pt x="1637909" y="473386"/>
                  </a:lnTo>
                  <a:lnTo>
                    <a:pt x="1630236" y="416071"/>
                  </a:lnTo>
                  <a:lnTo>
                    <a:pt x="1629282" y="384429"/>
                  </a:lnTo>
                  <a:lnTo>
                    <a:pt x="1630162" y="357639"/>
                  </a:lnTo>
                  <a:lnTo>
                    <a:pt x="1637158" y="305061"/>
                  </a:lnTo>
                  <a:lnTo>
                    <a:pt x="1651539" y="255075"/>
                  </a:lnTo>
                  <a:lnTo>
                    <a:pt x="1675542" y="215157"/>
                  </a:lnTo>
                  <a:lnTo>
                    <a:pt x="1709191" y="186888"/>
                  </a:lnTo>
                  <a:lnTo>
                    <a:pt x="1751534" y="172600"/>
                  </a:lnTo>
                  <a:lnTo>
                    <a:pt x="1775968" y="170815"/>
                  </a:lnTo>
                  <a:lnTo>
                    <a:pt x="1885983" y="170815"/>
                  </a:lnTo>
                  <a:lnTo>
                    <a:pt x="1884991" y="170473"/>
                  </a:lnTo>
                  <a:lnTo>
                    <a:pt x="1841753" y="154876"/>
                  </a:lnTo>
                  <a:lnTo>
                    <a:pt x="1793684" y="145732"/>
                  </a:lnTo>
                  <a:lnTo>
                    <a:pt x="1778015" y="144732"/>
                  </a:lnTo>
                  <a:lnTo>
                    <a:pt x="1761490" y="144399"/>
                  </a:lnTo>
                  <a:close/>
                </a:path>
                <a:path w="2007234" h="620395">
                  <a:moveTo>
                    <a:pt x="2006980" y="418592"/>
                  </a:moveTo>
                  <a:lnTo>
                    <a:pt x="1786254" y="418592"/>
                  </a:lnTo>
                  <a:lnTo>
                    <a:pt x="1786254" y="431038"/>
                  </a:lnTo>
                  <a:lnTo>
                    <a:pt x="1798066" y="431038"/>
                  </a:lnTo>
                  <a:lnTo>
                    <a:pt x="1805949" y="431422"/>
                  </a:lnTo>
                  <a:lnTo>
                    <a:pt x="1841246" y="451612"/>
                  </a:lnTo>
                  <a:lnTo>
                    <a:pt x="1844928" y="486283"/>
                  </a:lnTo>
                  <a:lnTo>
                    <a:pt x="1844928" y="580644"/>
                  </a:lnTo>
                  <a:lnTo>
                    <a:pt x="1801024" y="592431"/>
                  </a:lnTo>
                  <a:lnTo>
                    <a:pt x="1775968" y="594360"/>
                  </a:lnTo>
                  <a:lnTo>
                    <a:pt x="1918726" y="594360"/>
                  </a:lnTo>
                  <a:lnTo>
                    <a:pt x="1931741" y="589764"/>
                  </a:lnTo>
                  <a:lnTo>
                    <a:pt x="1953768" y="580644"/>
                  </a:lnTo>
                  <a:lnTo>
                    <a:pt x="1953768" y="486283"/>
                  </a:lnTo>
                  <a:lnTo>
                    <a:pt x="1953956" y="475045"/>
                  </a:lnTo>
                  <a:lnTo>
                    <a:pt x="1971928" y="437896"/>
                  </a:lnTo>
                  <a:lnTo>
                    <a:pt x="2006980" y="431038"/>
                  </a:lnTo>
                  <a:lnTo>
                    <a:pt x="2006980" y="418592"/>
                  </a:lnTo>
                  <a:close/>
                </a:path>
                <a:path w="2007234" h="620395">
                  <a:moveTo>
                    <a:pt x="1885983" y="170815"/>
                  </a:moveTo>
                  <a:lnTo>
                    <a:pt x="1775968" y="170815"/>
                  </a:lnTo>
                  <a:lnTo>
                    <a:pt x="1802038" y="172956"/>
                  </a:lnTo>
                  <a:lnTo>
                    <a:pt x="1827085" y="179371"/>
                  </a:lnTo>
                  <a:lnTo>
                    <a:pt x="1874011" y="204978"/>
                  </a:lnTo>
                  <a:lnTo>
                    <a:pt x="1913286" y="246983"/>
                  </a:lnTo>
                  <a:lnTo>
                    <a:pt x="1941322" y="304800"/>
                  </a:lnTo>
                  <a:lnTo>
                    <a:pt x="1953768" y="304800"/>
                  </a:lnTo>
                  <a:lnTo>
                    <a:pt x="1953768" y="177546"/>
                  </a:lnTo>
                  <a:lnTo>
                    <a:pt x="1909191" y="177546"/>
                  </a:lnTo>
                  <a:lnTo>
                    <a:pt x="1904474" y="176760"/>
                  </a:lnTo>
                  <a:lnTo>
                    <a:pt x="1896411" y="174402"/>
                  </a:lnTo>
                  <a:lnTo>
                    <a:pt x="1885983" y="170815"/>
                  </a:lnTo>
                  <a:close/>
                </a:path>
                <a:path w="2007234" h="620395">
                  <a:moveTo>
                    <a:pt x="1953768" y="144652"/>
                  </a:moveTo>
                  <a:lnTo>
                    <a:pt x="1941322" y="144652"/>
                  </a:lnTo>
                  <a:lnTo>
                    <a:pt x="1937894" y="153435"/>
                  </a:lnTo>
                  <a:lnTo>
                    <a:pt x="1934289" y="160718"/>
                  </a:lnTo>
                  <a:lnTo>
                    <a:pt x="1930517" y="166477"/>
                  </a:lnTo>
                  <a:lnTo>
                    <a:pt x="1926590" y="170688"/>
                  </a:lnTo>
                  <a:lnTo>
                    <a:pt x="1921255" y="175260"/>
                  </a:lnTo>
                  <a:lnTo>
                    <a:pt x="1915413" y="177546"/>
                  </a:lnTo>
                  <a:lnTo>
                    <a:pt x="1953768" y="177546"/>
                  </a:lnTo>
                  <a:lnTo>
                    <a:pt x="1953768" y="144652"/>
                  </a:lnTo>
                  <a:close/>
                </a:path>
                <a:path w="2007234" h="620395">
                  <a:moveTo>
                    <a:pt x="735456" y="0"/>
                  </a:moveTo>
                  <a:lnTo>
                    <a:pt x="634619" y="0"/>
                  </a:lnTo>
                  <a:lnTo>
                    <a:pt x="745744" y="116205"/>
                  </a:lnTo>
                  <a:lnTo>
                    <a:pt x="774319" y="116205"/>
                  </a:lnTo>
                  <a:lnTo>
                    <a:pt x="735456" y="0"/>
                  </a:lnTo>
                  <a:close/>
                </a:path>
              </a:pathLst>
            </a:custGeom>
            <a:solidFill>
              <a:srgbClr val="FFC000"/>
            </a:solidFill>
          </p:spPr>
          <p:txBody>
            <a:bodyPr wrap="square" lIns="0" tIns="0" rIns="0" bIns="0" rtlCol="0"/>
            <a:lstStyle/>
            <a:p>
              <a:endParaRPr/>
            </a:p>
          </p:txBody>
        </p:sp>
        <p:sp>
          <p:nvSpPr>
            <p:cNvPr id="22" name="object 22"/>
            <p:cNvSpPr/>
            <p:nvPr/>
          </p:nvSpPr>
          <p:spPr>
            <a:xfrm>
              <a:off x="6235573" y="3459352"/>
              <a:ext cx="2007235" cy="620395"/>
            </a:xfrm>
            <a:custGeom>
              <a:avLst/>
              <a:gdLst/>
              <a:ahLst/>
              <a:cxnLst/>
              <a:rect l="l" t="t" r="r" b="b"/>
              <a:pathLst>
                <a:path w="2007234" h="620395">
                  <a:moveTo>
                    <a:pt x="696213" y="298704"/>
                  </a:moveTo>
                  <a:lnTo>
                    <a:pt x="626618" y="455168"/>
                  </a:lnTo>
                  <a:lnTo>
                    <a:pt x="763904" y="455168"/>
                  </a:lnTo>
                  <a:lnTo>
                    <a:pt x="696213" y="298704"/>
                  </a:lnTo>
                  <a:close/>
                </a:path>
                <a:path w="2007234" h="620395">
                  <a:moveTo>
                    <a:pt x="994918" y="155067"/>
                  </a:moveTo>
                  <a:lnTo>
                    <a:pt x="1156080" y="155067"/>
                  </a:lnTo>
                  <a:lnTo>
                    <a:pt x="1380108" y="436753"/>
                  </a:lnTo>
                  <a:lnTo>
                    <a:pt x="1380108" y="241427"/>
                  </a:lnTo>
                  <a:lnTo>
                    <a:pt x="1373465" y="195064"/>
                  </a:lnTo>
                  <a:lnTo>
                    <a:pt x="1332025" y="168394"/>
                  </a:lnTo>
                  <a:lnTo>
                    <a:pt x="1314450" y="167513"/>
                  </a:lnTo>
                  <a:lnTo>
                    <a:pt x="1314450" y="155067"/>
                  </a:lnTo>
                  <a:lnTo>
                    <a:pt x="1464436" y="155067"/>
                  </a:lnTo>
                  <a:lnTo>
                    <a:pt x="1464436" y="167513"/>
                  </a:lnTo>
                  <a:lnTo>
                    <a:pt x="1451225" y="169465"/>
                  </a:lnTo>
                  <a:lnTo>
                    <a:pt x="1440370" y="171704"/>
                  </a:lnTo>
                  <a:lnTo>
                    <a:pt x="1410334" y="196088"/>
                  </a:lnTo>
                  <a:lnTo>
                    <a:pt x="1404874" y="241427"/>
                  </a:lnTo>
                  <a:lnTo>
                    <a:pt x="1404874" y="619506"/>
                  </a:lnTo>
                  <a:lnTo>
                    <a:pt x="1393444" y="619506"/>
                  </a:lnTo>
                  <a:lnTo>
                    <a:pt x="1086357" y="241427"/>
                  </a:lnTo>
                  <a:lnTo>
                    <a:pt x="1086357" y="530098"/>
                  </a:lnTo>
                  <a:lnTo>
                    <a:pt x="1096430" y="574603"/>
                  </a:lnTo>
                  <a:lnTo>
                    <a:pt x="1134072" y="595915"/>
                  </a:lnTo>
                  <a:lnTo>
                    <a:pt x="1156080" y="596773"/>
                  </a:lnTo>
                  <a:lnTo>
                    <a:pt x="1156080" y="609092"/>
                  </a:lnTo>
                  <a:lnTo>
                    <a:pt x="994918" y="609092"/>
                  </a:lnTo>
                  <a:lnTo>
                    <a:pt x="994918" y="596773"/>
                  </a:lnTo>
                  <a:lnTo>
                    <a:pt x="1012255" y="595675"/>
                  </a:lnTo>
                  <a:lnTo>
                    <a:pt x="1026747" y="592756"/>
                  </a:lnTo>
                  <a:lnTo>
                    <a:pt x="1058275" y="560990"/>
                  </a:lnTo>
                  <a:lnTo>
                    <a:pt x="1061974" y="530098"/>
                  </a:lnTo>
                  <a:lnTo>
                    <a:pt x="1061974" y="209677"/>
                  </a:lnTo>
                  <a:lnTo>
                    <a:pt x="1032531" y="177484"/>
                  </a:lnTo>
                  <a:lnTo>
                    <a:pt x="994918" y="167513"/>
                  </a:lnTo>
                  <a:lnTo>
                    <a:pt x="994918" y="155067"/>
                  </a:lnTo>
                  <a:close/>
                </a:path>
                <a:path w="2007234" h="620395">
                  <a:moveTo>
                    <a:pt x="0" y="155067"/>
                  </a:moveTo>
                  <a:lnTo>
                    <a:pt x="217677" y="155067"/>
                  </a:lnTo>
                  <a:lnTo>
                    <a:pt x="217677" y="167513"/>
                  </a:lnTo>
                  <a:lnTo>
                    <a:pt x="210312" y="167513"/>
                  </a:lnTo>
                  <a:lnTo>
                    <a:pt x="196736" y="167967"/>
                  </a:lnTo>
                  <a:lnTo>
                    <a:pt x="162432" y="183134"/>
                  </a:lnTo>
                  <a:lnTo>
                    <a:pt x="162432" y="189611"/>
                  </a:lnTo>
                  <a:lnTo>
                    <a:pt x="162432" y="193548"/>
                  </a:lnTo>
                  <a:lnTo>
                    <a:pt x="176279" y="231606"/>
                  </a:lnTo>
                  <a:lnTo>
                    <a:pt x="280034" y="473837"/>
                  </a:lnTo>
                  <a:lnTo>
                    <a:pt x="369697" y="272669"/>
                  </a:lnTo>
                  <a:lnTo>
                    <a:pt x="386859" y="231467"/>
                  </a:lnTo>
                  <a:lnTo>
                    <a:pt x="393192" y="208407"/>
                  </a:lnTo>
                  <a:lnTo>
                    <a:pt x="393192" y="202565"/>
                  </a:lnTo>
                  <a:lnTo>
                    <a:pt x="393192" y="195961"/>
                  </a:lnTo>
                  <a:lnTo>
                    <a:pt x="364297" y="170674"/>
                  </a:lnTo>
                  <a:lnTo>
                    <a:pt x="333882" y="167513"/>
                  </a:lnTo>
                  <a:lnTo>
                    <a:pt x="333882" y="155067"/>
                  </a:lnTo>
                  <a:lnTo>
                    <a:pt x="482853" y="155067"/>
                  </a:lnTo>
                  <a:lnTo>
                    <a:pt x="482853" y="167513"/>
                  </a:lnTo>
                  <a:lnTo>
                    <a:pt x="470804" y="170658"/>
                  </a:lnTo>
                  <a:lnTo>
                    <a:pt x="459422" y="176101"/>
                  </a:lnTo>
                  <a:lnTo>
                    <a:pt x="430772" y="205124"/>
                  </a:lnTo>
                  <a:lnTo>
                    <a:pt x="409904" y="244471"/>
                  </a:lnTo>
                  <a:lnTo>
                    <a:pt x="240411" y="619506"/>
                  </a:lnTo>
                  <a:lnTo>
                    <a:pt x="229362" y="619506"/>
                  </a:lnTo>
                  <a:lnTo>
                    <a:pt x="73660" y="258572"/>
                  </a:lnTo>
                  <a:lnTo>
                    <a:pt x="50244" y="206740"/>
                  </a:lnTo>
                  <a:lnTo>
                    <a:pt x="22272" y="172545"/>
                  </a:lnTo>
                  <a:lnTo>
                    <a:pt x="0" y="167513"/>
                  </a:lnTo>
                  <a:lnTo>
                    <a:pt x="0" y="155067"/>
                  </a:lnTo>
                  <a:close/>
                </a:path>
                <a:path w="2007234" h="620395">
                  <a:moveTo>
                    <a:pt x="736726" y="145669"/>
                  </a:moveTo>
                  <a:lnTo>
                    <a:pt x="743076" y="145669"/>
                  </a:lnTo>
                  <a:lnTo>
                    <a:pt x="906906" y="518033"/>
                  </a:lnTo>
                  <a:lnTo>
                    <a:pt x="918098" y="542059"/>
                  </a:lnTo>
                  <a:lnTo>
                    <a:pt x="937339" y="575397"/>
                  </a:lnTo>
                  <a:lnTo>
                    <a:pt x="977519" y="596773"/>
                  </a:lnTo>
                  <a:lnTo>
                    <a:pt x="977519" y="609092"/>
                  </a:lnTo>
                  <a:lnTo>
                    <a:pt x="757808" y="609092"/>
                  </a:lnTo>
                  <a:lnTo>
                    <a:pt x="757808" y="596773"/>
                  </a:lnTo>
                  <a:lnTo>
                    <a:pt x="766952" y="596773"/>
                  </a:lnTo>
                  <a:lnTo>
                    <a:pt x="779141" y="596318"/>
                  </a:lnTo>
                  <a:lnTo>
                    <a:pt x="811402" y="580644"/>
                  </a:lnTo>
                  <a:lnTo>
                    <a:pt x="811402" y="574040"/>
                  </a:lnTo>
                  <a:lnTo>
                    <a:pt x="811402" y="569976"/>
                  </a:lnTo>
                  <a:lnTo>
                    <a:pt x="810768" y="565785"/>
                  </a:lnTo>
                  <a:lnTo>
                    <a:pt x="809371" y="561594"/>
                  </a:lnTo>
                  <a:lnTo>
                    <a:pt x="808535" y="558879"/>
                  </a:lnTo>
                  <a:lnTo>
                    <a:pt x="806592" y="553783"/>
                  </a:lnTo>
                  <a:lnTo>
                    <a:pt x="803530" y="546306"/>
                  </a:lnTo>
                  <a:lnTo>
                    <a:pt x="799337" y="536448"/>
                  </a:lnTo>
                  <a:lnTo>
                    <a:pt x="775334" y="479933"/>
                  </a:lnTo>
                  <a:lnTo>
                    <a:pt x="614933" y="479933"/>
                  </a:lnTo>
                  <a:lnTo>
                    <a:pt x="595756" y="524129"/>
                  </a:lnTo>
                  <a:lnTo>
                    <a:pt x="591663" y="534699"/>
                  </a:lnTo>
                  <a:lnTo>
                    <a:pt x="588724" y="544306"/>
                  </a:lnTo>
                  <a:lnTo>
                    <a:pt x="586952" y="552936"/>
                  </a:lnTo>
                  <a:lnTo>
                    <a:pt x="586358" y="560578"/>
                  </a:lnTo>
                  <a:lnTo>
                    <a:pt x="587333" y="569483"/>
                  </a:lnTo>
                  <a:lnTo>
                    <a:pt x="617458" y="593439"/>
                  </a:lnTo>
                  <a:lnTo>
                    <a:pt x="646302" y="596773"/>
                  </a:lnTo>
                  <a:lnTo>
                    <a:pt x="646302" y="609092"/>
                  </a:lnTo>
                  <a:lnTo>
                    <a:pt x="495300" y="609092"/>
                  </a:lnTo>
                  <a:lnTo>
                    <a:pt x="495300" y="596773"/>
                  </a:lnTo>
                  <a:lnTo>
                    <a:pt x="507019" y="594133"/>
                  </a:lnTo>
                  <a:lnTo>
                    <a:pt x="517620" y="589851"/>
                  </a:lnTo>
                  <a:lnTo>
                    <a:pt x="553069" y="551084"/>
                  </a:lnTo>
                  <a:lnTo>
                    <a:pt x="574294" y="508000"/>
                  </a:lnTo>
                  <a:lnTo>
                    <a:pt x="736726" y="145669"/>
                  </a:lnTo>
                  <a:close/>
                </a:path>
                <a:path w="2007234" h="620395">
                  <a:moveTo>
                    <a:pt x="1761490" y="144399"/>
                  </a:moveTo>
                  <a:lnTo>
                    <a:pt x="1808495" y="147399"/>
                  </a:lnTo>
                  <a:lnTo>
                    <a:pt x="1854846" y="159305"/>
                  </a:lnTo>
                  <a:lnTo>
                    <a:pt x="1884991" y="170473"/>
                  </a:lnTo>
                  <a:lnTo>
                    <a:pt x="1896411" y="174402"/>
                  </a:lnTo>
                  <a:lnTo>
                    <a:pt x="1904474" y="176760"/>
                  </a:lnTo>
                  <a:lnTo>
                    <a:pt x="1909191" y="177546"/>
                  </a:lnTo>
                  <a:lnTo>
                    <a:pt x="1915413" y="177546"/>
                  </a:lnTo>
                  <a:lnTo>
                    <a:pt x="1941322" y="144652"/>
                  </a:lnTo>
                  <a:lnTo>
                    <a:pt x="1953768" y="144652"/>
                  </a:lnTo>
                  <a:lnTo>
                    <a:pt x="1953768" y="304800"/>
                  </a:lnTo>
                  <a:lnTo>
                    <a:pt x="1941322" y="304800"/>
                  </a:lnTo>
                  <a:lnTo>
                    <a:pt x="1928697" y="273915"/>
                  </a:lnTo>
                  <a:lnTo>
                    <a:pt x="1913286" y="246983"/>
                  </a:lnTo>
                  <a:lnTo>
                    <a:pt x="1874011" y="204978"/>
                  </a:lnTo>
                  <a:lnTo>
                    <a:pt x="1827085" y="179371"/>
                  </a:lnTo>
                  <a:lnTo>
                    <a:pt x="1775968" y="170815"/>
                  </a:lnTo>
                  <a:lnTo>
                    <a:pt x="1751534" y="172600"/>
                  </a:lnTo>
                  <a:lnTo>
                    <a:pt x="1709191" y="186888"/>
                  </a:lnTo>
                  <a:lnTo>
                    <a:pt x="1675542" y="215157"/>
                  </a:lnTo>
                  <a:lnTo>
                    <a:pt x="1651539" y="255075"/>
                  </a:lnTo>
                  <a:lnTo>
                    <a:pt x="1637158" y="305061"/>
                  </a:lnTo>
                  <a:lnTo>
                    <a:pt x="1630162" y="357639"/>
                  </a:lnTo>
                  <a:lnTo>
                    <a:pt x="1629282" y="384429"/>
                  </a:lnTo>
                  <a:lnTo>
                    <a:pt x="1630237" y="416097"/>
                  </a:lnTo>
                  <a:lnTo>
                    <a:pt x="1637909" y="473386"/>
                  </a:lnTo>
                  <a:lnTo>
                    <a:pt x="1653536" y="521936"/>
                  </a:lnTo>
                  <a:lnTo>
                    <a:pt x="1678404" y="558079"/>
                  </a:lnTo>
                  <a:lnTo>
                    <a:pt x="1712388" y="581394"/>
                  </a:lnTo>
                  <a:lnTo>
                    <a:pt x="1753155" y="592927"/>
                  </a:lnTo>
                  <a:lnTo>
                    <a:pt x="1775968" y="594360"/>
                  </a:lnTo>
                  <a:lnTo>
                    <a:pt x="1784209" y="594145"/>
                  </a:lnTo>
                  <a:lnTo>
                    <a:pt x="1827037" y="586549"/>
                  </a:lnTo>
                  <a:lnTo>
                    <a:pt x="1844928" y="486283"/>
                  </a:lnTo>
                  <a:lnTo>
                    <a:pt x="1838705" y="446405"/>
                  </a:lnTo>
                  <a:lnTo>
                    <a:pt x="1798066" y="431038"/>
                  </a:lnTo>
                  <a:lnTo>
                    <a:pt x="1786254" y="431038"/>
                  </a:lnTo>
                  <a:lnTo>
                    <a:pt x="1786254" y="418592"/>
                  </a:lnTo>
                  <a:lnTo>
                    <a:pt x="2006980" y="418592"/>
                  </a:lnTo>
                  <a:lnTo>
                    <a:pt x="2006980" y="431038"/>
                  </a:lnTo>
                  <a:lnTo>
                    <a:pt x="1995360" y="432038"/>
                  </a:lnTo>
                  <a:lnTo>
                    <a:pt x="1985645" y="433514"/>
                  </a:lnTo>
                  <a:lnTo>
                    <a:pt x="1955428" y="459476"/>
                  </a:lnTo>
                  <a:lnTo>
                    <a:pt x="1953768" y="486283"/>
                  </a:lnTo>
                  <a:lnTo>
                    <a:pt x="1953768" y="580644"/>
                  </a:lnTo>
                  <a:lnTo>
                    <a:pt x="1931741" y="589764"/>
                  </a:lnTo>
                  <a:lnTo>
                    <a:pt x="1886402" y="604432"/>
                  </a:lnTo>
                  <a:lnTo>
                    <a:pt x="1839402" y="614314"/>
                  </a:lnTo>
                  <a:lnTo>
                    <a:pt x="1790598" y="619267"/>
                  </a:lnTo>
                  <a:lnTo>
                    <a:pt x="1765553" y="619887"/>
                  </a:lnTo>
                  <a:lnTo>
                    <a:pt x="1734623" y="618789"/>
                  </a:lnTo>
                  <a:lnTo>
                    <a:pt x="1680954" y="609975"/>
                  </a:lnTo>
                  <a:lnTo>
                    <a:pt x="1637524" y="592780"/>
                  </a:lnTo>
                  <a:lnTo>
                    <a:pt x="1599856" y="569729"/>
                  </a:lnTo>
                  <a:lnTo>
                    <a:pt x="1567447" y="541319"/>
                  </a:lnTo>
                  <a:lnTo>
                    <a:pt x="1541869" y="509073"/>
                  </a:lnTo>
                  <a:lnTo>
                    <a:pt x="1521505" y="467800"/>
                  </a:lnTo>
                  <a:lnTo>
                    <a:pt x="1509833" y="416071"/>
                  </a:lnTo>
                  <a:lnTo>
                    <a:pt x="1508378" y="388112"/>
                  </a:lnTo>
                  <a:lnTo>
                    <a:pt x="1512879" y="338865"/>
                  </a:lnTo>
                  <a:lnTo>
                    <a:pt x="1526381" y="293608"/>
                  </a:lnTo>
                  <a:lnTo>
                    <a:pt x="1548884" y="252327"/>
                  </a:lnTo>
                  <a:lnTo>
                    <a:pt x="1580387" y="215011"/>
                  </a:lnTo>
                  <a:lnTo>
                    <a:pt x="1618704" y="184100"/>
                  </a:lnTo>
                  <a:lnTo>
                    <a:pt x="1661652" y="162036"/>
                  </a:lnTo>
                  <a:lnTo>
                    <a:pt x="1709243" y="148806"/>
                  </a:lnTo>
                  <a:lnTo>
                    <a:pt x="1761490" y="144399"/>
                  </a:lnTo>
                  <a:close/>
                </a:path>
                <a:path w="2007234" h="620395">
                  <a:moveTo>
                    <a:pt x="634619" y="0"/>
                  </a:moveTo>
                  <a:lnTo>
                    <a:pt x="735456" y="0"/>
                  </a:lnTo>
                  <a:lnTo>
                    <a:pt x="774319" y="116205"/>
                  </a:lnTo>
                  <a:lnTo>
                    <a:pt x="745744" y="116205"/>
                  </a:lnTo>
                  <a:lnTo>
                    <a:pt x="634619" y="0"/>
                  </a:lnTo>
                  <a:close/>
                </a:path>
              </a:pathLst>
            </a:custGeom>
            <a:ln w="22860">
              <a:solidFill>
                <a:srgbClr val="F9A939"/>
              </a:solidFill>
            </a:ln>
          </p:spPr>
          <p:txBody>
            <a:bodyPr wrap="square" lIns="0" tIns="0" rIns="0" bIns="0" rtlCol="0"/>
            <a:lstStyle/>
            <a:p>
              <a:endParaRPr/>
            </a:p>
          </p:txBody>
        </p:sp>
      </p:grpSp>
      <p:sp>
        <p:nvSpPr>
          <p:cNvPr id="23" name="object 23"/>
          <p:cNvSpPr txBox="1"/>
          <p:nvPr/>
        </p:nvSpPr>
        <p:spPr>
          <a:xfrm>
            <a:off x="3810000" y="4888359"/>
            <a:ext cx="4986020" cy="505267"/>
          </a:xfrm>
          <a:prstGeom prst="rect">
            <a:avLst/>
          </a:prstGeom>
        </p:spPr>
        <p:txBody>
          <a:bodyPr vert="horz" wrap="square" lIns="0" tIns="12700" rIns="0" bIns="0" rtlCol="0">
            <a:spAutoFit/>
          </a:bodyPr>
          <a:lstStyle/>
          <a:p>
            <a:pPr marL="12700">
              <a:lnSpc>
                <a:spcPct val="100000"/>
              </a:lnSpc>
              <a:spcBef>
                <a:spcPts val="100"/>
              </a:spcBef>
              <a:tabLst>
                <a:tab pos="1849120" algn="l"/>
              </a:tabLst>
            </a:pPr>
            <a:r>
              <a:rPr sz="3200" b="1" dirty="0">
                <a:solidFill>
                  <a:srgbClr val="006FC0"/>
                </a:solidFill>
                <a:latin typeface="Times New Roman"/>
                <a:cs typeface="Times New Roman"/>
              </a:rPr>
              <a:t>Lứa</a:t>
            </a:r>
            <a:r>
              <a:rPr sz="3200" b="1" spc="-55" dirty="0">
                <a:solidFill>
                  <a:srgbClr val="006FC0"/>
                </a:solidFill>
                <a:latin typeface="Times New Roman"/>
                <a:cs typeface="Times New Roman"/>
              </a:rPr>
              <a:t> </a:t>
            </a:r>
            <a:r>
              <a:rPr sz="3200" b="1" spc="-10" dirty="0">
                <a:solidFill>
                  <a:srgbClr val="006FC0"/>
                </a:solidFill>
                <a:latin typeface="Times New Roman"/>
                <a:cs typeface="Times New Roman"/>
              </a:rPr>
              <a:t>tuổi:</a:t>
            </a:r>
            <a:r>
              <a:rPr sz="3200" b="1" dirty="0">
                <a:solidFill>
                  <a:srgbClr val="006FC0"/>
                </a:solidFill>
                <a:latin typeface="Times New Roman"/>
                <a:cs typeface="Times New Roman"/>
              </a:rPr>
              <a:t>	24-</a:t>
            </a:r>
            <a:r>
              <a:rPr sz="3200" b="1" spc="-30" dirty="0">
                <a:solidFill>
                  <a:srgbClr val="006FC0"/>
                </a:solidFill>
                <a:latin typeface="Times New Roman"/>
                <a:cs typeface="Times New Roman"/>
              </a:rPr>
              <a:t> </a:t>
            </a:r>
            <a:r>
              <a:rPr sz="3200" b="1">
                <a:solidFill>
                  <a:srgbClr val="006FC0"/>
                </a:solidFill>
                <a:latin typeface="Times New Roman"/>
                <a:cs typeface="Times New Roman"/>
              </a:rPr>
              <a:t>36</a:t>
            </a:r>
            <a:r>
              <a:rPr sz="3200" b="1" spc="-5">
                <a:solidFill>
                  <a:srgbClr val="006FC0"/>
                </a:solidFill>
                <a:latin typeface="Times New Roman"/>
                <a:cs typeface="Times New Roman"/>
              </a:rPr>
              <a:t> </a:t>
            </a:r>
            <a:r>
              <a:rPr sz="3200" b="1" spc="-10">
                <a:solidFill>
                  <a:srgbClr val="006FC0"/>
                </a:solidFill>
                <a:latin typeface="Times New Roman"/>
                <a:cs typeface="Times New Roman"/>
              </a:rPr>
              <a:t>tháng</a:t>
            </a:r>
            <a:endParaRPr sz="3200">
              <a:latin typeface="Times New Roman"/>
              <a:cs typeface="Times New Roman"/>
            </a:endParaRPr>
          </a:p>
        </p:txBody>
      </p:sp>
      <p:sp>
        <p:nvSpPr>
          <p:cNvPr id="24" name="object 24"/>
          <p:cNvSpPr txBox="1"/>
          <p:nvPr/>
        </p:nvSpPr>
        <p:spPr>
          <a:xfrm>
            <a:off x="4848605" y="6428333"/>
            <a:ext cx="2590800"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001F5F"/>
                </a:solidFill>
                <a:latin typeface="Times New Roman"/>
                <a:cs typeface="Times New Roman"/>
              </a:rPr>
              <a:t>NĂM</a:t>
            </a:r>
            <a:r>
              <a:rPr sz="2000" b="1" spc="-15" dirty="0">
                <a:solidFill>
                  <a:srgbClr val="001F5F"/>
                </a:solidFill>
                <a:latin typeface="Times New Roman"/>
                <a:cs typeface="Times New Roman"/>
              </a:rPr>
              <a:t> </a:t>
            </a:r>
            <a:r>
              <a:rPr sz="2000" b="1" dirty="0">
                <a:solidFill>
                  <a:srgbClr val="001F5F"/>
                </a:solidFill>
                <a:latin typeface="Times New Roman"/>
                <a:cs typeface="Times New Roman"/>
              </a:rPr>
              <a:t>HỌC</a:t>
            </a:r>
            <a:r>
              <a:rPr sz="2000" b="1">
                <a:solidFill>
                  <a:srgbClr val="001F5F"/>
                </a:solidFill>
                <a:latin typeface="Times New Roman"/>
                <a:cs typeface="Times New Roman"/>
              </a:rPr>
              <a:t>:</a:t>
            </a:r>
            <a:r>
              <a:rPr sz="2000" b="1" spc="-35">
                <a:solidFill>
                  <a:srgbClr val="001F5F"/>
                </a:solidFill>
                <a:latin typeface="Times New Roman"/>
                <a:cs typeface="Times New Roman"/>
              </a:rPr>
              <a:t> </a:t>
            </a:r>
            <a:r>
              <a:rPr sz="2000" b="1">
                <a:solidFill>
                  <a:srgbClr val="001F5F"/>
                </a:solidFill>
                <a:latin typeface="Times New Roman"/>
                <a:cs typeface="Times New Roman"/>
              </a:rPr>
              <a:t>202</a:t>
            </a:r>
            <a:r>
              <a:rPr lang="en-US" sz="2000" b="1">
                <a:solidFill>
                  <a:srgbClr val="001F5F"/>
                </a:solidFill>
                <a:latin typeface="Times New Roman"/>
                <a:cs typeface="Times New Roman"/>
              </a:rPr>
              <a:t>3</a:t>
            </a:r>
            <a:r>
              <a:rPr sz="2000" b="1">
                <a:solidFill>
                  <a:srgbClr val="001F5F"/>
                </a:solidFill>
                <a:latin typeface="Times New Roman"/>
                <a:cs typeface="Times New Roman"/>
              </a:rPr>
              <a:t>-</a:t>
            </a:r>
            <a:r>
              <a:rPr sz="2000" b="1" spc="-50">
                <a:solidFill>
                  <a:srgbClr val="001F5F"/>
                </a:solidFill>
                <a:latin typeface="Times New Roman"/>
                <a:cs typeface="Times New Roman"/>
              </a:rPr>
              <a:t> </a:t>
            </a:r>
            <a:r>
              <a:rPr sz="2000" b="1" spc="-20">
                <a:solidFill>
                  <a:srgbClr val="001F5F"/>
                </a:solidFill>
                <a:latin typeface="Times New Roman"/>
                <a:cs typeface="Times New Roman"/>
              </a:rPr>
              <a:t>202</a:t>
            </a:r>
            <a:r>
              <a:rPr lang="en-US" sz="2000" b="1" spc="-20">
                <a:solidFill>
                  <a:srgbClr val="001F5F"/>
                </a:solidFill>
                <a:latin typeface="Times New Roman"/>
                <a:cs typeface="Times New Roman"/>
              </a:rPr>
              <a:t>4</a:t>
            </a:r>
            <a:endParaRPr sz="2000">
              <a:latin typeface="Times New Roman"/>
              <a:cs typeface="Times New Roman"/>
            </a:endParaRPr>
          </a:p>
        </p:txBody>
      </p:sp>
      <p:pic>
        <p:nvPicPr>
          <p:cNvPr id="26" name="Picture 25" descr="A logo with a couple people and a flower&#10;&#10;Description automatically generated">
            <a:extLst>
              <a:ext uri="{FF2B5EF4-FFF2-40B4-BE49-F238E27FC236}">
                <a16:creationId xmlns:a16="http://schemas.microsoft.com/office/drawing/2014/main" id="{FD75FB42-8E7E-4728-80F9-0E6F230436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1199" y="1087520"/>
            <a:ext cx="1389601" cy="1249680"/>
          </a:xfrm>
          <a:prstGeom prst="rect">
            <a:avLst/>
          </a:prstGeom>
        </p:spPr>
      </p:pic>
      <p:pic>
        <p:nvPicPr>
          <p:cNvPr id="27" name="Recorded Sound">
            <a:hlinkClick r:id="" action="ppaction://media"/>
            <a:extLst>
              <a:ext uri="{FF2B5EF4-FFF2-40B4-BE49-F238E27FC236}">
                <a16:creationId xmlns:a16="http://schemas.microsoft.com/office/drawing/2014/main" id="{1D3E6A5D-A2A8-4C4E-8562-87644494C4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380947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8"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81822" y="1186878"/>
            <a:ext cx="8709025" cy="4417695"/>
            <a:chOff x="1881822" y="1186878"/>
            <a:chExt cx="8709025" cy="4417695"/>
          </a:xfrm>
        </p:grpSpPr>
        <p:sp>
          <p:nvSpPr>
            <p:cNvPr id="3" name="object 3"/>
            <p:cNvSpPr/>
            <p:nvPr/>
          </p:nvSpPr>
          <p:spPr>
            <a:xfrm>
              <a:off x="1889760" y="1194816"/>
              <a:ext cx="8693150" cy="4401820"/>
            </a:xfrm>
            <a:custGeom>
              <a:avLst/>
              <a:gdLst/>
              <a:ahLst/>
              <a:cxnLst/>
              <a:rect l="l" t="t" r="r" b="b"/>
              <a:pathLst>
                <a:path w="8693150" h="4401820">
                  <a:moveTo>
                    <a:pt x="7959344" y="0"/>
                  </a:moveTo>
                  <a:lnTo>
                    <a:pt x="733551" y="0"/>
                  </a:lnTo>
                  <a:lnTo>
                    <a:pt x="685320" y="1560"/>
                  </a:lnTo>
                  <a:lnTo>
                    <a:pt x="637922" y="6176"/>
                  </a:lnTo>
                  <a:lnTo>
                    <a:pt x="591453" y="13752"/>
                  </a:lnTo>
                  <a:lnTo>
                    <a:pt x="546011" y="24191"/>
                  </a:lnTo>
                  <a:lnTo>
                    <a:pt x="501692" y="37396"/>
                  </a:lnTo>
                  <a:lnTo>
                    <a:pt x="458593" y="53271"/>
                  </a:lnTo>
                  <a:lnTo>
                    <a:pt x="416810" y="71719"/>
                  </a:lnTo>
                  <a:lnTo>
                    <a:pt x="376440" y="92643"/>
                  </a:lnTo>
                  <a:lnTo>
                    <a:pt x="337579" y="115946"/>
                  </a:lnTo>
                  <a:lnTo>
                    <a:pt x="300325" y="141532"/>
                  </a:lnTo>
                  <a:lnTo>
                    <a:pt x="264774" y="169305"/>
                  </a:lnTo>
                  <a:lnTo>
                    <a:pt x="231022" y="199167"/>
                  </a:lnTo>
                  <a:lnTo>
                    <a:pt x="199167" y="231022"/>
                  </a:lnTo>
                  <a:lnTo>
                    <a:pt x="169305" y="264774"/>
                  </a:lnTo>
                  <a:lnTo>
                    <a:pt x="141532" y="300325"/>
                  </a:lnTo>
                  <a:lnTo>
                    <a:pt x="115946" y="337579"/>
                  </a:lnTo>
                  <a:lnTo>
                    <a:pt x="92643" y="376440"/>
                  </a:lnTo>
                  <a:lnTo>
                    <a:pt x="71719" y="416810"/>
                  </a:lnTo>
                  <a:lnTo>
                    <a:pt x="53271" y="458593"/>
                  </a:lnTo>
                  <a:lnTo>
                    <a:pt x="37396" y="501692"/>
                  </a:lnTo>
                  <a:lnTo>
                    <a:pt x="24191" y="546011"/>
                  </a:lnTo>
                  <a:lnTo>
                    <a:pt x="13752" y="591453"/>
                  </a:lnTo>
                  <a:lnTo>
                    <a:pt x="6176" y="637922"/>
                  </a:lnTo>
                  <a:lnTo>
                    <a:pt x="1560" y="685320"/>
                  </a:lnTo>
                  <a:lnTo>
                    <a:pt x="0" y="733551"/>
                  </a:lnTo>
                  <a:lnTo>
                    <a:pt x="0" y="3667760"/>
                  </a:lnTo>
                  <a:lnTo>
                    <a:pt x="1560" y="3715991"/>
                  </a:lnTo>
                  <a:lnTo>
                    <a:pt x="6176" y="3763389"/>
                  </a:lnTo>
                  <a:lnTo>
                    <a:pt x="13752" y="3809858"/>
                  </a:lnTo>
                  <a:lnTo>
                    <a:pt x="24191" y="3855300"/>
                  </a:lnTo>
                  <a:lnTo>
                    <a:pt x="37396" y="3899619"/>
                  </a:lnTo>
                  <a:lnTo>
                    <a:pt x="53271" y="3942718"/>
                  </a:lnTo>
                  <a:lnTo>
                    <a:pt x="71719" y="3984501"/>
                  </a:lnTo>
                  <a:lnTo>
                    <a:pt x="92643" y="4024871"/>
                  </a:lnTo>
                  <a:lnTo>
                    <a:pt x="115946" y="4063732"/>
                  </a:lnTo>
                  <a:lnTo>
                    <a:pt x="141532" y="4100986"/>
                  </a:lnTo>
                  <a:lnTo>
                    <a:pt x="169305" y="4136537"/>
                  </a:lnTo>
                  <a:lnTo>
                    <a:pt x="199167" y="4170289"/>
                  </a:lnTo>
                  <a:lnTo>
                    <a:pt x="231022" y="4202144"/>
                  </a:lnTo>
                  <a:lnTo>
                    <a:pt x="264774" y="4232006"/>
                  </a:lnTo>
                  <a:lnTo>
                    <a:pt x="300325" y="4259779"/>
                  </a:lnTo>
                  <a:lnTo>
                    <a:pt x="337579" y="4285365"/>
                  </a:lnTo>
                  <a:lnTo>
                    <a:pt x="376440" y="4308668"/>
                  </a:lnTo>
                  <a:lnTo>
                    <a:pt x="416810" y="4329592"/>
                  </a:lnTo>
                  <a:lnTo>
                    <a:pt x="458593" y="4348040"/>
                  </a:lnTo>
                  <a:lnTo>
                    <a:pt x="501692" y="4363915"/>
                  </a:lnTo>
                  <a:lnTo>
                    <a:pt x="546011" y="4377120"/>
                  </a:lnTo>
                  <a:lnTo>
                    <a:pt x="591453" y="4387559"/>
                  </a:lnTo>
                  <a:lnTo>
                    <a:pt x="637922" y="4395135"/>
                  </a:lnTo>
                  <a:lnTo>
                    <a:pt x="685320" y="4399751"/>
                  </a:lnTo>
                  <a:lnTo>
                    <a:pt x="733551" y="4401312"/>
                  </a:lnTo>
                  <a:lnTo>
                    <a:pt x="7959344" y="4401312"/>
                  </a:lnTo>
                  <a:lnTo>
                    <a:pt x="8007575" y="4399751"/>
                  </a:lnTo>
                  <a:lnTo>
                    <a:pt x="8054973" y="4395135"/>
                  </a:lnTo>
                  <a:lnTo>
                    <a:pt x="8101442" y="4387559"/>
                  </a:lnTo>
                  <a:lnTo>
                    <a:pt x="8146884" y="4377120"/>
                  </a:lnTo>
                  <a:lnTo>
                    <a:pt x="8191203" y="4363915"/>
                  </a:lnTo>
                  <a:lnTo>
                    <a:pt x="8234302" y="4348040"/>
                  </a:lnTo>
                  <a:lnTo>
                    <a:pt x="8276085" y="4329592"/>
                  </a:lnTo>
                  <a:lnTo>
                    <a:pt x="8316455" y="4308668"/>
                  </a:lnTo>
                  <a:lnTo>
                    <a:pt x="8355316" y="4285365"/>
                  </a:lnTo>
                  <a:lnTo>
                    <a:pt x="8392570" y="4259779"/>
                  </a:lnTo>
                  <a:lnTo>
                    <a:pt x="8428121" y="4232006"/>
                  </a:lnTo>
                  <a:lnTo>
                    <a:pt x="8461873" y="4202144"/>
                  </a:lnTo>
                  <a:lnTo>
                    <a:pt x="8493728" y="4170289"/>
                  </a:lnTo>
                  <a:lnTo>
                    <a:pt x="8523590" y="4136537"/>
                  </a:lnTo>
                  <a:lnTo>
                    <a:pt x="8551363" y="4100986"/>
                  </a:lnTo>
                  <a:lnTo>
                    <a:pt x="8576949" y="4063732"/>
                  </a:lnTo>
                  <a:lnTo>
                    <a:pt x="8600252" y="4024871"/>
                  </a:lnTo>
                  <a:lnTo>
                    <a:pt x="8621176" y="3984501"/>
                  </a:lnTo>
                  <a:lnTo>
                    <a:pt x="8639624" y="3942718"/>
                  </a:lnTo>
                  <a:lnTo>
                    <a:pt x="8655499" y="3899619"/>
                  </a:lnTo>
                  <a:lnTo>
                    <a:pt x="8668704" y="3855300"/>
                  </a:lnTo>
                  <a:lnTo>
                    <a:pt x="8679143" y="3809858"/>
                  </a:lnTo>
                  <a:lnTo>
                    <a:pt x="8686719" y="3763389"/>
                  </a:lnTo>
                  <a:lnTo>
                    <a:pt x="8691335" y="3715991"/>
                  </a:lnTo>
                  <a:lnTo>
                    <a:pt x="8692896" y="3667760"/>
                  </a:lnTo>
                  <a:lnTo>
                    <a:pt x="8692896" y="733551"/>
                  </a:lnTo>
                  <a:lnTo>
                    <a:pt x="8691335" y="685320"/>
                  </a:lnTo>
                  <a:lnTo>
                    <a:pt x="8686719" y="637922"/>
                  </a:lnTo>
                  <a:lnTo>
                    <a:pt x="8679143" y="591453"/>
                  </a:lnTo>
                  <a:lnTo>
                    <a:pt x="8668704" y="546011"/>
                  </a:lnTo>
                  <a:lnTo>
                    <a:pt x="8655499" y="501692"/>
                  </a:lnTo>
                  <a:lnTo>
                    <a:pt x="8639624" y="458593"/>
                  </a:lnTo>
                  <a:lnTo>
                    <a:pt x="8621176" y="416810"/>
                  </a:lnTo>
                  <a:lnTo>
                    <a:pt x="8600252" y="376440"/>
                  </a:lnTo>
                  <a:lnTo>
                    <a:pt x="8576949" y="337579"/>
                  </a:lnTo>
                  <a:lnTo>
                    <a:pt x="8551363" y="300325"/>
                  </a:lnTo>
                  <a:lnTo>
                    <a:pt x="8523590" y="264774"/>
                  </a:lnTo>
                  <a:lnTo>
                    <a:pt x="8493728" y="231022"/>
                  </a:lnTo>
                  <a:lnTo>
                    <a:pt x="8461873" y="199167"/>
                  </a:lnTo>
                  <a:lnTo>
                    <a:pt x="8428121" y="169305"/>
                  </a:lnTo>
                  <a:lnTo>
                    <a:pt x="8392570" y="141532"/>
                  </a:lnTo>
                  <a:lnTo>
                    <a:pt x="8355316" y="115946"/>
                  </a:lnTo>
                  <a:lnTo>
                    <a:pt x="8316455" y="92643"/>
                  </a:lnTo>
                  <a:lnTo>
                    <a:pt x="8276085" y="71719"/>
                  </a:lnTo>
                  <a:lnTo>
                    <a:pt x="8234302" y="53271"/>
                  </a:lnTo>
                  <a:lnTo>
                    <a:pt x="8191203" y="37396"/>
                  </a:lnTo>
                  <a:lnTo>
                    <a:pt x="8146884" y="24191"/>
                  </a:lnTo>
                  <a:lnTo>
                    <a:pt x="8101442" y="13752"/>
                  </a:lnTo>
                  <a:lnTo>
                    <a:pt x="8054973" y="6176"/>
                  </a:lnTo>
                  <a:lnTo>
                    <a:pt x="8007575" y="1560"/>
                  </a:lnTo>
                  <a:lnTo>
                    <a:pt x="7959344" y="0"/>
                  </a:lnTo>
                  <a:close/>
                </a:path>
              </a:pathLst>
            </a:custGeom>
            <a:solidFill>
              <a:srgbClr val="FFFF00"/>
            </a:solidFill>
          </p:spPr>
          <p:txBody>
            <a:bodyPr wrap="square" lIns="0" tIns="0" rIns="0" bIns="0" rtlCol="0"/>
            <a:lstStyle/>
            <a:p>
              <a:endParaRPr/>
            </a:p>
          </p:txBody>
        </p:sp>
        <p:sp>
          <p:nvSpPr>
            <p:cNvPr id="4" name="object 4"/>
            <p:cNvSpPr/>
            <p:nvPr/>
          </p:nvSpPr>
          <p:spPr>
            <a:xfrm>
              <a:off x="1889760" y="1194816"/>
              <a:ext cx="8693150" cy="4401820"/>
            </a:xfrm>
            <a:custGeom>
              <a:avLst/>
              <a:gdLst/>
              <a:ahLst/>
              <a:cxnLst/>
              <a:rect l="l" t="t" r="r" b="b"/>
              <a:pathLst>
                <a:path w="8693150" h="4401820">
                  <a:moveTo>
                    <a:pt x="0" y="733551"/>
                  </a:moveTo>
                  <a:lnTo>
                    <a:pt x="1560" y="685320"/>
                  </a:lnTo>
                  <a:lnTo>
                    <a:pt x="6176" y="637922"/>
                  </a:lnTo>
                  <a:lnTo>
                    <a:pt x="13752" y="591453"/>
                  </a:lnTo>
                  <a:lnTo>
                    <a:pt x="24191" y="546011"/>
                  </a:lnTo>
                  <a:lnTo>
                    <a:pt x="37396" y="501692"/>
                  </a:lnTo>
                  <a:lnTo>
                    <a:pt x="53271" y="458593"/>
                  </a:lnTo>
                  <a:lnTo>
                    <a:pt x="71719" y="416810"/>
                  </a:lnTo>
                  <a:lnTo>
                    <a:pt x="92643" y="376440"/>
                  </a:lnTo>
                  <a:lnTo>
                    <a:pt x="115946" y="337579"/>
                  </a:lnTo>
                  <a:lnTo>
                    <a:pt x="141532" y="300325"/>
                  </a:lnTo>
                  <a:lnTo>
                    <a:pt x="169305" y="264774"/>
                  </a:lnTo>
                  <a:lnTo>
                    <a:pt x="199167" y="231022"/>
                  </a:lnTo>
                  <a:lnTo>
                    <a:pt x="231022" y="199167"/>
                  </a:lnTo>
                  <a:lnTo>
                    <a:pt x="264774" y="169305"/>
                  </a:lnTo>
                  <a:lnTo>
                    <a:pt x="300325" y="141532"/>
                  </a:lnTo>
                  <a:lnTo>
                    <a:pt x="337579" y="115946"/>
                  </a:lnTo>
                  <a:lnTo>
                    <a:pt x="376440" y="92643"/>
                  </a:lnTo>
                  <a:lnTo>
                    <a:pt x="416810" y="71719"/>
                  </a:lnTo>
                  <a:lnTo>
                    <a:pt x="458593" y="53271"/>
                  </a:lnTo>
                  <a:lnTo>
                    <a:pt x="501692" y="37396"/>
                  </a:lnTo>
                  <a:lnTo>
                    <a:pt x="546011" y="24191"/>
                  </a:lnTo>
                  <a:lnTo>
                    <a:pt x="591453" y="13752"/>
                  </a:lnTo>
                  <a:lnTo>
                    <a:pt x="637922" y="6176"/>
                  </a:lnTo>
                  <a:lnTo>
                    <a:pt x="685320" y="1560"/>
                  </a:lnTo>
                  <a:lnTo>
                    <a:pt x="733551" y="0"/>
                  </a:lnTo>
                  <a:lnTo>
                    <a:pt x="7959344" y="0"/>
                  </a:lnTo>
                  <a:lnTo>
                    <a:pt x="8007575" y="1560"/>
                  </a:lnTo>
                  <a:lnTo>
                    <a:pt x="8054973" y="6176"/>
                  </a:lnTo>
                  <a:lnTo>
                    <a:pt x="8101442" y="13752"/>
                  </a:lnTo>
                  <a:lnTo>
                    <a:pt x="8146884" y="24191"/>
                  </a:lnTo>
                  <a:lnTo>
                    <a:pt x="8191203" y="37396"/>
                  </a:lnTo>
                  <a:lnTo>
                    <a:pt x="8234302" y="53271"/>
                  </a:lnTo>
                  <a:lnTo>
                    <a:pt x="8276085" y="71719"/>
                  </a:lnTo>
                  <a:lnTo>
                    <a:pt x="8316455" y="92643"/>
                  </a:lnTo>
                  <a:lnTo>
                    <a:pt x="8355316" y="115946"/>
                  </a:lnTo>
                  <a:lnTo>
                    <a:pt x="8392570" y="141532"/>
                  </a:lnTo>
                  <a:lnTo>
                    <a:pt x="8428121" y="169305"/>
                  </a:lnTo>
                  <a:lnTo>
                    <a:pt x="8461873" y="199167"/>
                  </a:lnTo>
                  <a:lnTo>
                    <a:pt x="8493728" y="231022"/>
                  </a:lnTo>
                  <a:lnTo>
                    <a:pt x="8523590" y="264774"/>
                  </a:lnTo>
                  <a:lnTo>
                    <a:pt x="8551363" y="300325"/>
                  </a:lnTo>
                  <a:lnTo>
                    <a:pt x="8576949" y="337579"/>
                  </a:lnTo>
                  <a:lnTo>
                    <a:pt x="8600252" y="376440"/>
                  </a:lnTo>
                  <a:lnTo>
                    <a:pt x="8621176" y="416810"/>
                  </a:lnTo>
                  <a:lnTo>
                    <a:pt x="8639624" y="458593"/>
                  </a:lnTo>
                  <a:lnTo>
                    <a:pt x="8655499" y="501692"/>
                  </a:lnTo>
                  <a:lnTo>
                    <a:pt x="8668704" y="546011"/>
                  </a:lnTo>
                  <a:lnTo>
                    <a:pt x="8679143" y="591453"/>
                  </a:lnTo>
                  <a:lnTo>
                    <a:pt x="8686719" y="637922"/>
                  </a:lnTo>
                  <a:lnTo>
                    <a:pt x="8691335" y="685320"/>
                  </a:lnTo>
                  <a:lnTo>
                    <a:pt x="8692896" y="733551"/>
                  </a:lnTo>
                  <a:lnTo>
                    <a:pt x="8692896" y="3667760"/>
                  </a:lnTo>
                  <a:lnTo>
                    <a:pt x="8691335" y="3715991"/>
                  </a:lnTo>
                  <a:lnTo>
                    <a:pt x="8686719" y="3763389"/>
                  </a:lnTo>
                  <a:lnTo>
                    <a:pt x="8679143" y="3809858"/>
                  </a:lnTo>
                  <a:lnTo>
                    <a:pt x="8668704" y="3855300"/>
                  </a:lnTo>
                  <a:lnTo>
                    <a:pt x="8655499" y="3899619"/>
                  </a:lnTo>
                  <a:lnTo>
                    <a:pt x="8639624" y="3942718"/>
                  </a:lnTo>
                  <a:lnTo>
                    <a:pt x="8621176" y="3984501"/>
                  </a:lnTo>
                  <a:lnTo>
                    <a:pt x="8600252" y="4024871"/>
                  </a:lnTo>
                  <a:lnTo>
                    <a:pt x="8576949" y="4063732"/>
                  </a:lnTo>
                  <a:lnTo>
                    <a:pt x="8551363" y="4100986"/>
                  </a:lnTo>
                  <a:lnTo>
                    <a:pt x="8523590" y="4136537"/>
                  </a:lnTo>
                  <a:lnTo>
                    <a:pt x="8493728" y="4170289"/>
                  </a:lnTo>
                  <a:lnTo>
                    <a:pt x="8461873" y="4202144"/>
                  </a:lnTo>
                  <a:lnTo>
                    <a:pt x="8428121" y="4232006"/>
                  </a:lnTo>
                  <a:lnTo>
                    <a:pt x="8392570" y="4259779"/>
                  </a:lnTo>
                  <a:lnTo>
                    <a:pt x="8355316" y="4285365"/>
                  </a:lnTo>
                  <a:lnTo>
                    <a:pt x="8316455" y="4308668"/>
                  </a:lnTo>
                  <a:lnTo>
                    <a:pt x="8276085" y="4329592"/>
                  </a:lnTo>
                  <a:lnTo>
                    <a:pt x="8234302" y="4348040"/>
                  </a:lnTo>
                  <a:lnTo>
                    <a:pt x="8191203" y="4363915"/>
                  </a:lnTo>
                  <a:lnTo>
                    <a:pt x="8146884" y="4377120"/>
                  </a:lnTo>
                  <a:lnTo>
                    <a:pt x="8101442" y="4387559"/>
                  </a:lnTo>
                  <a:lnTo>
                    <a:pt x="8054973" y="4395135"/>
                  </a:lnTo>
                  <a:lnTo>
                    <a:pt x="8007575" y="4399751"/>
                  </a:lnTo>
                  <a:lnTo>
                    <a:pt x="7959344" y="4401312"/>
                  </a:lnTo>
                  <a:lnTo>
                    <a:pt x="733551" y="4401312"/>
                  </a:lnTo>
                  <a:lnTo>
                    <a:pt x="685320" y="4399751"/>
                  </a:lnTo>
                  <a:lnTo>
                    <a:pt x="637922" y="4395135"/>
                  </a:lnTo>
                  <a:lnTo>
                    <a:pt x="591453" y="4387559"/>
                  </a:lnTo>
                  <a:lnTo>
                    <a:pt x="546011" y="4377120"/>
                  </a:lnTo>
                  <a:lnTo>
                    <a:pt x="501692" y="4363915"/>
                  </a:lnTo>
                  <a:lnTo>
                    <a:pt x="458593" y="4348040"/>
                  </a:lnTo>
                  <a:lnTo>
                    <a:pt x="416810" y="4329592"/>
                  </a:lnTo>
                  <a:lnTo>
                    <a:pt x="376440" y="4308668"/>
                  </a:lnTo>
                  <a:lnTo>
                    <a:pt x="337579" y="4285365"/>
                  </a:lnTo>
                  <a:lnTo>
                    <a:pt x="300325" y="4259779"/>
                  </a:lnTo>
                  <a:lnTo>
                    <a:pt x="264774" y="4232006"/>
                  </a:lnTo>
                  <a:lnTo>
                    <a:pt x="231022" y="4202144"/>
                  </a:lnTo>
                  <a:lnTo>
                    <a:pt x="199167" y="4170289"/>
                  </a:lnTo>
                  <a:lnTo>
                    <a:pt x="169305" y="4136537"/>
                  </a:lnTo>
                  <a:lnTo>
                    <a:pt x="141532" y="4100986"/>
                  </a:lnTo>
                  <a:lnTo>
                    <a:pt x="115946" y="4063732"/>
                  </a:lnTo>
                  <a:lnTo>
                    <a:pt x="92643" y="4024871"/>
                  </a:lnTo>
                  <a:lnTo>
                    <a:pt x="71719" y="3984501"/>
                  </a:lnTo>
                  <a:lnTo>
                    <a:pt x="53271" y="3942718"/>
                  </a:lnTo>
                  <a:lnTo>
                    <a:pt x="37396" y="3899619"/>
                  </a:lnTo>
                  <a:lnTo>
                    <a:pt x="24191" y="3855300"/>
                  </a:lnTo>
                  <a:lnTo>
                    <a:pt x="13752" y="3809858"/>
                  </a:lnTo>
                  <a:lnTo>
                    <a:pt x="6176" y="3763389"/>
                  </a:lnTo>
                  <a:lnTo>
                    <a:pt x="1560" y="3715991"/>
                  </a:lnTo>
                  <a:lnTo>
                    <a:pt x="0" y="3667760"/>
                  </a:lnTo>
                  <a:lnTo>
                    <a:pt x="0" y="733551"/>
                  </a:lnTo>
                  <a:close/>
                </a:path>
              </a:pathLst>
            </a:custGeom>
            <a:ln w="15875">
              <a:solidFill>
                <a:srgbClr val="6F9535"/>
              </a:solidFill>
            </a:ln>
          </p:spPr>
          <p:txBody>
            <a:bodyPr wrap="square" lIns="0" tIns="0" rIns="0" bIns="0" rtlCol="0"/>
            <a:lstStyle/>
            <a:p>
              <a:endParaRPr/>
            </a:p>
          </p:txBody>
        </p:sp>
      </p:grpSp>
      <p:sp>
        <p:nvSpPr>
          <p:cNvPr id="5" name="object 5"/>
          <p:cNvSpPr txBox="1">
            <a:spLocks noGrp="1"/>
          </p:cNvSpPr>
          <p:nvPr>
            <p:ph type="title"/>
          </p:nvPr>
        </p:nvSpPr>
        <p:spPr>
          <a:xfrm>
            <a:off x="4721478" y="5845251"/>
            <a:ext cx="2849880" cy="635000"/>
          </a:xfrm>
          <a:prstGeom prst="rect">
            <a:avLst/>
          </a:prstGeom>
        </p:spPr>
        <p:txBody>
          <a:bodyPr vert="horz" wrap="square" lIns="0" tIns="12065" rIns="0" bIns="0" rtlCol="0">
            <a:spAutoFit/>
          </a:bodyPr>
          <a:lstStyle/>
          <a:p>
            <a:pPr marL="12700">
              <a:lnSpc>
                <a:spcPct val="100000"/>
              </a:lnSpc>
              <a:spcBef>
                <a:spcPts val="95"/>
              </a:spcBef>
            </a:pPr>
            <a:r>
              <a:rPr sz="4000" b="1" dirty="0">
                <a:solidFill>
                  <a:srgbClr val="12466F"/>
                </a:solidFill>
                <a:latin typeface="Times New Roman"/>
                <a:cs typeface="Times New Roman"/>
              </a:rPr>
              <a:t>MÀU</a:t>
            </a:r>
            <a:r>
              <a:rPr sz="4000" b="1" spc="-150" dirty="0">
                <a:solidFill>
                  <a:srgbClr val="12466F"/>
                </a:solidFill>
                <a:latin typeface="Times New Roman"/>
                <a:cs typeface="Times New Roman"/>
              </a:rPr>
              <a:t> </a:t>
            </a:r>
            <a:r>
              <a:rPr sz="4000" b="1" spc="-20" dirty="0">
                <a:solidFill>
                  <a:srgbClr val="12466F"/>
                </a:solidFill>
                <a:latin typeface="Times New Roman"/>
                <a:cs typeface="Times New Roman"/>
              </a:rPr>
              <a:t>VÀNG</a:t>
            </a:r>
            <a:endParaRPr sz="4000">
              <a:latin typeface="Times New Roman"/>
              <a:cs typeface="Times New Roman"/>
            </a:endParaRPr>
          </a:p>
        </p:txBody>
      </p:sp>
      <p:pic>
        <p:nvPicPr>
          <p:cNvPr id="9" name="Recorded Sound">
            <a:hlinkClick r:id="" action="ppaction://media"/>
            <a:extLst>
              <a:ext uri="{FF2B5EF4-FFF2-40B4-BE49-F238E27FC236}">
                <a16:creationId xmlns:a16="http://schemas.microsoft.com/office/drawing/2014/main" id="{8F845F74-2D20-4801-A8DE-4D0F2AA406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3733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0" y="0"/>
            <a:ext cx="12192000" cy="6858000"/>
          </a:xfrm>
          <a:prstGeom prst="rect">
            <a:avLst/>
          </a:prstGeom>
        </p:spPr>
      </p:pic>
      <p:sp>
        <p:nvSpPr>
          <p:cNvPr id="3" name="object 3"/>
          <p:cNvSpPr txBox="1"/>
          <p:nvPr/>
        </p:nvSpPr>
        <p:spPr>
          <a:xfrm>
            <a:off x="3681984" y="5754623"/>
            <a:ext cx="5177155" cy="707390"/>
          </a:xfrm>
          <a:prstGeom prst="rect">
            <a:avLst/>
          </a:prstGeom>
          <a:ln w="9525">
            <a:solidFill>
              <a:srgbClr val="FFFFFF"/>
            </a:solidFill>
          </a:ln>
        </p:spPr>
        <p:txBody>
          <a:bodyPr vert="horz" wrap="square" lIns="0" tIns="29209" rIns="0" bIns="0" rtlCol="0">
            <a:spAutoFit/>
          </a:bodyPr>
          <a:lstStyle/>
          <a:p>
            <a:pPr marL="203835">
              <a:lnSpc>
                <a:spcPct val="100000"/>
              </a:lnSpc>
              <a:spcBef>
                <a:spcPts val="229"/>
              </a:spcBef>
            </a:pPr>
            <a:r>
              <a:rPr sz="4000" b="1" dirty="0">
                <a:solidFill>
                  <a:srgbClr val="12466F"/>
                </a:solidFill>
                <a:latin typeface="Times New Roman"/>
                <a:cs typeface="Times New Roman"/>
              </a:rPr>
              <a:t>CÁI</a:t>
            </a:r>
            <a:r>
              <a:rPr sz="4000" b="1" spc="-45" dirty="0">
                <a:solidFill>
                  <a:srgbClr val="12466F"/>
                </a:solidFill>
                <a:latin typeface="Times New Roman"/>
                <a:cs typeface="Times New Roman"/>
              </a:rPr>
              <a:t> </a:t>
            </a:r>
            <a:r>
              <a:rPr sz="4000" b="1" dirty="0">
                <a:solidFill>
                  <a:srgbClr val="12466F"/>
                </a:solidFill>
                <a:latin typeface="Times New Roman"/>
                <a:cs typeface="Times New Roman"/>
              </a:rPr>
              <a:t>ÁO</a:t>
            </a:r>
            <a:r>
              <a:rPr sz="4000" b="1" spc="-60" dirty="0">
                <a:solidFill>
                  <a:srgbClr val="12466F"/>
                </a:solidFill>
                <a:latin typeface="Times New Roman"/>
                <a:cs typeface="Times New Roman"/>
              </a:rPr>
              <a:t> </a:t>
            </a:r>
            <a:r>
              <a:rPr sz="4000" b="1" dirty="0">
                <a:solidFill>
                  <a:srgbClr val="12466F"/>
                </a:solidFill>
                <a:latin typeface="Times New Roman"/>
                <a:cs typeface="Times New Roman"/>
              </a:rPr>
              <a:t>MÀU</a:t>
            </a:r>
            <a:r>
              <a:rPr sz="4000" b="1" spc="-120" dirty="0">
                <a:solidFill>
                  <a:srgbClr val="12466F"/>
                </a:solidFill>
                <a:latin typeface="Times New Roman"/>
                <a:cs typeface="Times New Roman"/>
              </a:rPr>
              <a:t> </a:t>
            </a:r>
            <a:r>
              <a:rPr sz="4000" b="1" spc="-20" dirty="0">
                <a:solidFill>
                  <a:srgbClr val="12466F"/>
                </a:solidFill>
                <a:latin typeface="Times New Roman"/>
                <a:cs typeface="Times New Roman"/>
              </a:rPr>
              <a:t>VÀNG</a:t>
            </a:r>
            <a:endParaRPr sz="4000">
              <a:latin typeface="Times New Roman"/>
              <a:cs typeface="Times New Roman"/>
            </a:endParaRPr>
          </a:p>
        </p:txBody>
      </p:sp>
      <p:pic>
        <p:nvPicPr>
          <p:cNvPr id="5" name="object 5"/>
          <p:cNvPicPr/>
          <p:nvPr/>
        </p:nvPicPr>
        <p:blipFill>
          <a:blip r:embed="rId5" cstate="print"/>
          <a:stretch>
            <a:fillRect/>
          </a:stretch>
        </p:blipFill>
        <p:spPr>
          <a:xfrm>
            <a:off x="3681984" y="676655"/>
            <a:ext cx="4925567" cy="4847844"/>
          </a:xfrm>
          <a:prstGeom prst="rect">
            <a:avLst/>
          </a:prstGeom>
        </p:spPr>
      </p:pic>
      <p:pic>
        <p:nvPicPr>
          <p:cNvPr id="7" name="Recorded Sound">
            <a:hlinkClick r:id="" action="ppaction://media"/>
            <a:extLst>
              <a:ext uri="{FF2B5EF4-FFF2-40B4-BE49-F238E27FC236}">
                <a16:creationId xmlns:a16="http://schemas.microsoft.com/office/drawing/2014/main" id="{1170AC76-935D-4EC4-BA00-F497CD6B42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403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696715" y="5603240"/>
            <a:ext cx="4879340" cy="635000"/>
          </a:xfrm>
          <a:prstGeom prst="rect">
            <a:avLst/>
          </a:prstGeom>
        </p:spPr>
        <p:txBody>
          <a:bodyPr vert="horz" wrap="square" lIns="0" tIns="12065" rIns="0" bIns="0" rtlCol="0">
            <a:spAutoFit/>
          </a:bodyPr>
          <a:lstStyle/>
          <a:p>
            <a:pPr marL="12700">
              <a:lnSpc>
                <a:spcPct val="100000"/>
              </a:lnSpc>
              <a:spcBef>
                <a:spcPts val="95"/>
              </a:spcBef>
            </a:pPr>
            <a:r>
              <a:rPr sz="4000" b="1" dirty="0">
                <a:solidFill>
                  <a:srgbClr val="12466F"/>
                </a:solidFill>
                <a:latin typeface="Times New Roman"/>
                <a:cs typeface="Times New Roman"/>
              </a:rPr>
              <a:t>CÁI</a:t>
            </a:r>
            <a:r>
              <a:rPr sz="4000" b="1" spc="-75" dirty="0">
                <a:solidFill>
                  <a:srgbClr val="12466F"/>
                </a:solidFill>
                <a:latin typeface="Times New Roman"/>
                <a:cs typeface="Times New Roman"/>
              </a:rPr>
              <a:t> </a:t>
            </a:r>
            <a:r>
              <a:rPr sz="4000" b="1" dirty="0">
                <a:solidFill>
                  <a:srgbClr val="12466F"/>
                </a:solidFill>
                <a:latin typeface="Times New Roman"/>
                <a:cs typeface="Times New Roman"/>
              </a:rPr>
              <a:t>MŨ</a:t>
            </a:r>
            <a:r>
              <a:rPr sz="4000" b="1" spc="-85" dirty="0">
                <a:solidFill>
                  <a:srgbClr val="12466F"/>
                </a:solidFill>
                <a:latin typeface="Times New Roman"/>
                <a:cs typeface="Times New Roman"/>
              </a:rPr>
              <a:t> </a:t>
            </a:r>
            <a:r>
              <a:rPr sz="4000" b="1" dirty="0">
                <a:solidFill>
                  <a:srgbClr val="12466F"/>
                </a:solidFill>
                <a:latin typeface="Times New Roman"/>
                <a:cs typeface="Times New Roman"/>
              </a:rPr>
              <a:t>MÀU</a:t>
            </a:r>
            <a:r>
              <a:rPr sz="4000" b="1" spc="-155" dirty="0">
                <a:solidFill>
                  <a:srgbClr val="12466F"/>
                </a:solidFill>
                <a:latin typeface="Times New Roman"/>
                <a:cs typeface="Times New Roman"/>
              </a:rPr>
              <a:t> </a:t>
            </a:r>
            <a:r>
              <a:rPr sz="4000" b="1" spc="-20" dirty="0">
                <a:solidFill>
                  <a:srgbClr val="12466F"/>
                </a:solidFill>
                <a:latin typeface="Times New Roman"/>
                <a:cs typeface="Times New Roman"/>
              </a:rPr>
              <a:t>VÀNG</a:t>
            </a:r>
            <a:endParaRPr sz="4000">
              <a:latin typeface="Times New Roman"/>
              <a:cs typeface="Times New Roman"/>
            </a:endParaRPr>
          </a:p>
        </p:txBody>
      </p:sp>
      <p:pic>
        <p:nvPicPr>
          <p:cNvPr id="3" name="object 3"/>
          <p:cNvPicPr/>
          <p:nvPr/>
        </p:nvPicPr>
        <p:blipFill>
          <a:blip r:embed="rId4" cstate="print"/>
          <a:stretch>
            <a:fillRect/>
          </a:stretch>
        </p:blipFill>
        <p:spPr>
          <a:xfrm>
            <a:off x="3438144" y="967168"/>
            <a:ext cx="5066537" cy="3985831"/>
          </a:xfrm>
          <a:prstGeom prst="rect">
            <a:avLst/>
          </a:prstGeom>
        </p:spPr>
      </p:pic>
      <p:pic>
        <p:nvPicPr>
          <p:cNvPr id="5" name="Recorded Sound">
            <a:hlinkClick r:id="" action="ppaction://media"/>
            <a:extLst>
              <a:ext uri="{FF2B5EF4-FFF2-40B4-BE49-F238E27FC236}">
                <a16:creationId xmlns:a16="http://schemas.microsoft.com/office/drawing/2014/main" id="{B8D6674B-D0C7-4922-9817-94F292E0D7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0" y="403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75582" y="5845251"/>
            <a:ext cx="4514215" cy="635000"/>
          </a:xfrm>
          <a:prstGeom prst="rect">
            <a:avLst/>
          </a:prstGeom>
        </p:spPr>
        <p:txBody>
          <a:bodyPr vert="horz" wrap="square" lIns="0" tIns="12065" rIns="0" bIns="0" rtlCol="0">
            <a:spAutoFit/>
          </a:bodyPr>
          <a:lstStyle/>
          <a:p>
            <a:pPr marL="12700">
              <a:lnSpc>
                <a:spcPct val="100000"/>
              </a:lnSpc>
              <a:spcBef>
                <a:spcPts val="95"/>
              </a:spcBef>
            </a:pPr>
            <a:r>
              <a:rPr sz="4000" b="1" dirty="0">
                <a:solidFill>
                  <a:srgbClr val="12466F"/>
                </a:solidFill>
                <a:latin typeface="Times New Roman"/>
                <a:cs typeface="Times New Roman"/>
              </a:rPr>
              <a:t>BA</a:t>
            </a:r>
            <a:r>
              <a:rPr sz="4000" b="1" spc="-250" dirty="0">
                <a:solidFill>
                  <a:srgbClr val="12466F"/>
                </a:solidFill>
                <a:latin typeface="Times New Roman"/>
                <a:cs typeface="Times New Roman"/>
              </a:rPr>
              <a:t> </a:t>
            </a:r>
            <a:r>
              <a:rPr sz="4000" b="1" dirty="0">
                <a:solidFill>
                  <a:srgbClr val="12466F"/>
                </a:solidFill>
                <a:latin typeface="Times New Roman"/>
                <a:cs typeface="Times New Roman"/>
              </a:rPr>
              <a:t>LÔ</a:t>
            </a:r>
            <a:r>
              <a:rPr sz="4000" b="1" spc="-35" dirty="0">
                <a:solidFill>
                  <a:srgbClr val="12466F"/>
                </a:solidFill>
                <a:latin typeface="Times New Roman"/>
                <a:cs typeface="Times New Roman"/>
              </a:rPr>
              <a:t> </a:t>
            </a:r>
            <a:r>
              <a:rPr sz="4000" b="1" dirty="0">
                <a:solidFill>
                  <a:srgbClr val="12466F"/>
                </a:solidFill>
                <a:latin typeface="Times New Roman"/>
                <a:cs typeface="Times New Roman"/>
              </a:rPr>
              <a:t>MÀU</a:t>
            </a:r>
            <a:r>
              <a:rPr sz="4000" b="1" spc="-95" dirty="0">
                <a:solidFill>
                  <a:srgbClr val="12466F"/>
                </a:solidFill>
                <a:latin typeface="Times New Roman"/>
                <a:cs typeface="Times New Roman"/>
              </a:rPr>
              <a:t> </a:t>
            </a:r>
            <a:r>
              <a:rPr sz="4000" b="1" spc="-20" dirty="0">
                <a:solidFill>
                  <a:srgbClr val="12466F"/>
                </a:solidFill>
                <a:latin typeface="Times New Roman"/>
                <a:cs typeface="Times New Roman"/>
              </a:rPr>
              <a:t>VÀNG</a:t>
            </a:r>
            <a:endParaRPr sz="4000">
              <a:latin typeface="Times New Roman"/>
              <a:cs typeface="Times New Roman"/>
            </a:endParaRPr>
          </a:p>
        </p:txBody>
      </p:sp>
      <p:pic>
        <p:nvPicPr>
          <p:cNvPr id="3" name="object 3"/>
          <p:cNvPicPr/>
          <p:nvPr/>
        </p:nvPicPr>
        <p:blipFill>
          <a:blip r:embed="rId4" cstate="print"/>
          <a:stretch>
            <a:fillRect/>
          </a:stretch>
        </p:blipFill>
        <p:spPr>
          <a:xfrm>
            <a:off x="4514373" y="478107"/>
            <a:ext cx="3164443" cy="4665106"/>
          </a:xfrm>
          <a:prstGeom prst="rect">
            <a:avLst/>
          </a:prstGeom>
        </p:spPr>
      </p:pic>
      <p:pic>
        <p:nvPicPr>
          <p:cNvPr id="5" name="Recorded Sound">
            <a:hlinkClick r:id="" action="ppaction://media"/>
            <a:extLst>
              <a:ext uri="{FF2B5EF4-FFF2-40B4-BE49-F238E27FC236}">
                <a16:creationId xmlns:a16="http://schemas.microsoft.com/office/drawing/2014/main" id="{2A4EDF7D-CB20-407C-B8E3-C12A6D6B98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3733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2571" y="5845251"/>
            <a:ext cx="5305425" cy="635000"/>
          </a:xfrm>
          <a:prstGeom prst="rect">
            <a:avLst/>
          </a:prstGeom>
        </p:spPr>
        <p:txBody>
          <a:bodyPr vert="horz" wrap="square" lIns="0" tIns="12065" rIns="0" bIns="0" rtlCol="0">
            <a:spAutoFit/>
          </a:bodyPr>
          <a:lstStyle/>
          <a:p>
            <a:pPr marL="12700">
              <a:lnSpc>
                <a:spcPct val="100000"/>
              </a:lnSpc>
              <a:spcBef>
                <a:spcPts val="95"/>
              </a:spcBef>
            </a:pPr>
            <a:r>
              <a:rPr sz="4000" b="1" dirty="0">
                <a:solidFill>
                  <a:srgbClr val="12466F"/>
                </a:solidFill>
                <a:latin typeface="Times New Roman"/>
                <a:cs typeface="Times New Roman"/>
              </a:rPr>
              <a:t>HỘP</a:t>
            </a:r>
            <a:r>
              <a:rPr sz="4000" b="1" spc="-250" dirty="0">
                <a:solidFill>
                  <a:srgbClr val="12466F"/>
                </a:solidFill>
                <a:latin typeface="Times New Roman"/>
                <a:cs typeface="Times New Roman"/>
              </a:rPr>
              <a:t> </a:t>
            </a:r>
            <a:r>
              <a:rPr sz="4000" b="1" dirty="0">
                <a:solidFill>
                  <a:srgbClr val="12466F"/>
                </a:solidFill>
                <a:latin typeface="Times New Roman"/>
                <a:cs typeface="Times New Roman"/>
              </a:rPr>
              <a:t>QUÀ</a:t>
            </a:r>
            <a:r>
              <a:rPr sz="4000" b="1" spc="-90" dirty="0">
                <a:solidFill>
                  <a:srgbClr val="12466F"/>
                </a:solidFill>
                <a:latin typeface="Times New Roman"/>
                <a:cs typeface="Times New Roman"/>
              </a:rPr>
              <a:t> </a:t>
            </a:r>
            <a:r>
              <a:rPr sz="4000" b="1" dirty="0">
                <a:solidFill>
                  <a:srgbClr val="12466F"/>
                </a:solidFill>
                <a:latin typeface="Times New Roman"/>
                <a:cs typeface="Times New Roman"/>
              </a:rPr>
              <a:t>MÀU</a:t>
            </a:r>
            <a:r>
              <a:rPr sz="4000" b="1" spc="-130" dirty="0">
                <a:solidFill>
                  <a:srgbClr val="12466F"/>
                </a:solidFill>
                <a:latin typeface="Times New Roman"/>
                <a:cs typeface="Times New Roman"/>
              </a:rPr>
              <a:t> </a:t>
            </a:r>
            <a:r>
              <a:rPr sz="4000" b="1" spc="-20" dirty="0">
                <a:solidFill>
                  <a:srgbClr val="12466F"/>
                </a:solidFill>
                <a:latin typeface="Times New Roman"/>
                <a:cs typeface="Times New Roman"/>
              </a:rPr>
              <a:t>VÀNG</a:t>
            </a:r>
            <a:endParaRPr sz="4000">
              <a:latin typeface="Times New Roman"/>
              <a:cs typeface="Times New Roman"/>
            </a:endParaRPr>
          </a:p>
        </p:txBody>
      </p:sp>
      <p:pic>
        <p:nvPicPr>
          <p:cNvPr id="3" name="object 3"/>
          <p:cNvPicPr/>
          <p:nvPr/>
        </p:nvPicPr>
        <p:blipFill>
          <a:blip r:embed="rId4" cstate="print"/>
          <a:stretch>
            <a:fillRect/>
          </a:stretch>
        </p:blipFill>
        <p:spPr>
          <a:xfrm>
            <a:off x="4104385" y="774290"/>
            <a:ext cx="4276835" cy="4499771"/>
          </a:xfrm>
          <a:prstGeom prst="rect">
            <a:avLst/>
          </a:prstGeom>
        </p:spPr>
      </p:pic>
      <p:pic>
        <p:nvPicPr>
          <p:cNvPr id="5" name="Recorded Sound">
            <a:hlinkClick r:id="" action="ppaction://media"/>
            <a:extLst>
              <a:ext uri="{FF2B5EF4-FFF2-40B4-BE49-F238E27FC236}">
                <a16:creationId xmlns:a16="http://schemas.microsoft.com/office/drawing/2014/main" id="{DB1E402D-52C3-40F3-BC5E-99E1EF0E7B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403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94861" y="5845251"/>
            <a:ext cx="5728970" cy="635000"/>
          </a:xfrm>
          <a:prstGeom prst="rect">
            <a:avLst/>
          </a:prstGeom>
        </p:spPr>
        <p:txBody>
          <a:bodyPr vert="horz" wrap="square" lIns="0" tIns="12065" rIns="0" bIns="0" rtlCol="0">
            <a:spAutoFit/>
          </a:bodyPr>
          <a:lstStyle/>
          <a:p>
            <a:pPr marL="12700">
              <a:lnSpc>
                <a:spcPct val="100000"/>
              </a:lnSpc>
              <a:spcBef>
                <a:spcPts val="95"/>
              </a:spcBef>
            </a:pPr>
            <a:r>
              <a:rPr sz="4000" b="1" dirty="0">
                <a:solidFill>
                  <a:srgbClr val="12466F"/>
                </a:solidFill>
                <a:latin typeface="Times New Roman"/>
                <a:cs typeface="Times New Roman"/>
              </a:rPr>
              <a:t>BÔNG</a:t>
            </a:r>
            <a:r>
              <a:rPr sz="4000" b="1" spc="-55" dirty="0">
                <a:solidFill>
                  <a:srgbClr val="12466F"/>
                </a:solidFill>
                <a:latin typeface="Times New Roman"/>
                <a:cs typeface="Times New Roman"/>
              </a:rPr>
              <a:t> </a:t>
            </a:r>
            <a:r>
              <a:rPr sz="4000" b="1" spc="-40" dirty="0">
                <a:solidFill>
                  <a:srgbClr val="12466F"/>
                </a:solidFill>
                <a:latin typeface="Times New Roman"/>
                <a:cs typeface="Times New Roman"/>
              </a:rPr>
              <a:t>HOA</a:t>
            </a:r>
            <a:r>
              <a:rPr sz="4000" b="1" spc="-215" dirty="0">
                <a:solidFill>
                  <a:srgbClr val="12466F"/>
                </a:solidFill>
                <a:latin typeface="Times New Roman"/>
                <a:cs typeface="Times New Roman"/>
              </a:rPr>
              <a:t> </a:t>
            </a:r>
            <a:r>
              <a:rPr sz="4000" b="1" dirty="0">
                <a:solidFill>
                  <a:srgbClr val="12466F"/>
                </a:solidFill>
                <a:latin typeface="Times New Roman"/>
                <a:cs typeface="Times New Roman"/>
              </a:rPr>
              <a:t>MÀU</a:t>
            </a:r>
            <a:r>
              <a:rPr sz="4000" b="1" spc="-100" dirty="0">
                <a:solidFill>
                  <a:srgbClr val="12466F"/>
                </a:solidFill>
                <a:latin typeface="Times New Roman"/>
                <a:cs typeface="Times New Roman"/>
              </a:rPr>
              <a:t> </a:t>
            </a:r>
            <a:r>
              <a:rPr sz="4000" b="1" spc="-20" dirty="0">
                <a:solidFill>
                  <a:srgbClr val="12466F"/>
                </a:solidFill>
                <a:latin typeface="Times New Roman"/>
                <a:cs typeface="Times New Roman"/>
              </a:rPr>
              <a:t>VÀNG</a:t>
            </a:r>
            <a:endParaRPr sz="4000">
              <a:latin typeface="Times New Roman"/>
              <a:cs typeface="Times New Roman"/>
            </a:endParaRPr>
          </a:p>
        </p:txBody>
      </p:sp>
      <p:pic>
        <p:nvPicPr>
          <p:cNvPr id="3" name="object 3"/>
          <p:cNvPicPr/>
          <p:nvPr/>
        </p:nvPicPr>
        <p:blipFill>
          <a:blip r:embed="rId4" cstate="print"/>
          <a:stretch>
            <a:fillRect/>
          </a:stretch>
        </p:blipFill>
        <p:spPr>
          <a:xfrm>
            <a:off x="4375532" y="1153644"/>
            <a:ext cx="3913839" cy="4103548"/>
          </a:xfrm>
          <a:prstGeom prst="rect">
            <a:avLst/>
          </a:prstGeom>
        </p:spPr>
      </p:pic>
      <p:pic>
        <p:nvPicPr>
          <p:cNvPr id="5" name="Recorded Sound">
            <a:hlinkClick r:id="" action="ppaction://media"/>
            <a:extLst>
              <a:ext uri="{FF2B5EF4-FFF2-40B4-BE49-F238E27FC236}">
                <a16:creationId xmlns:a16="http://schemas.microsoft.com/office/drawing/2014/main" id="{2ED7A0B0-17B0-4FBF-B84C-6F1F78736A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4343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4" cstate="print"/>
            <a:stretch>
              <a:fillRect/>
            </a:stretch>
          </p:blipFill>
          <p:spPr>
            <a:xfrm>
              <a:off x="0" y="0"/>
              <a:ext cx="12191999" cy="6857997"/>
            </a:xfrm>
            <a:prstGeom prst="rect">
              <a:avLst/>
            </a:prstGeom>
          </p:spPr>
        </p:pic>
        <p:pic>
          <p:nvPicPr>
            <p:cNvPr id="4" name="object 4"/>
            <p:cNvPicPr/>
            <p:nvPr/>
          </p:nvPicPr>
          <p:blipFill>
            <a:blip r:embed="rId5" cstate="print"/>
            <a:stretch>
              <a:fillRect/>
            </a:stretch>
          </p:blipFill>
          <p:spPr>
            <a:xfrm>
              <a:off x="3410712" y="1408175"/>
              <a:ext cx="2324862" cy="441198"/>
            </a:xfrm>
            <a:prstGeom prst="rect">
              <a:avLst/>
            </a:prstGeom>
          </p:spPr>
        </p:pic>
        <p:pic>
          <p:nvPicPr>
            <p:cNvPr id="5" name="object 5"/>
            <p:cNvPicPr/>
            <p:nvPr/>
          </p:nvPicPr>
          <p:blipFill>
            <a:blip r:embed="rId6" cstate="print"/>
            <a:stretch>
              <a:fillRect/>
            </a:stretch>
          </p:blipFill>
          <p:spPr>
            <a:xfrm>
              <a:off x="3404616" y="1402333"/>
              <a:ext cx="2305812" cy="422148"/>
            </a:xfrm>
            <a:prstGeom prst="rect">
              <a:avLst/>
            </a:prstGeom>
          </p:spPr>
        </p:pic>
        <p:pic>
          <p:nvPicPr>
            <p:cNvPr id="6" name="object 6"/>
            <p:cNvPicPr/>
            <p:nvPr/>
          </p:nvPicPr>
          <p:blipFill>
            <a:blip r:embed="rId7" cstate="print"/>
            <a:stretch>
              <a:fillRect/>
            </a:stretch>
          </p:blipFill>
          <p:spPr>
            <a:xfrm>
              <a:off x="2345436" y="2144267"/>
              <a:ext cx="1139189" cy="550926"/>
            </a:xfrm>
            <a:prstGeom prst="rect">
              <a:avLst/>
            </a:prstGeom>
          </p:spPr>
        </p:pic>
        <p:sp>
          <p:nvSpPr>
            <p:cNvPr id="7" name="object 7"/>
            <p:cNvSpPr/>
            <p:nvPr/>
          </p:nvSpPr>
          <p:spPr>
            <a:xfrm>
              <a:off x="2340736" y="2139314"/>
              <a:ext cx="1104900" cy="516890"/>
            </a:xfrm>
            <a:custGeom>
              <a:avLst/>
              <a:gdLst/>
              <a:ahLst/>
              <a:cxnLst/>
              <a:rect l="l" t="t" r="r" b="b"/>
              <a:pathLst>
                <a:path w="1104900" h="516889">
                  <a:moveTo>
                    <a:pt x="632206" y="1524"/>
                  </a:moveTo>
                  <a:lnTo>
                    <a:pt x="625094" y="1524"/>
                  </a:lnTo>
                  <a:lnTo>
                    <a:pt x="444626" y="404113"/>
                  </a:lnTo>
                  <a:lnTo>
                    <a:pt x="432290" y="430502"/>
                  </a:lnTo>
                  <a:lnTo>
                    <a:pt x="410712" y="468514"/>
                  </a:lnTo>
                  <a:lnTo>
                    <a:pt x="381539" y="495046"/>
                  </a:lnTo>
                  <a:lnTo>
                    <a:pt x="356869" y="502665"/>
                  </a:lnTo>
                  <a:lnTo>
                    <a:pt x="356869" y="516509"/>
                  </a:lnTo>
                  <a:lnTo>
                    <a:pt x="524637" y="516509"/>
                  </a:lnTo>
                  <a:lnTo>
                    <a:pt x="524637" y="502665"/>
                  </a:lnTo>
                  <a:lnTo>
                    <a:pt x="506753" y="501026"/>
                  </a:lnTo>
                  <a:lnTo>
                    <a:pt x="492537" y="498983"/>
                  </a:lnTo>
                  <a:lnTo>
                    <a:pt x="459033" y="472416"/>
                  </a:lnTo>
                  <a:lnTo>
                    <a:pt x="457962" y="462534"/>
                  </a:lnTo>
                  <a:lnTo>
                    <a:pt x="458624" y="454007"/>
                  </a:lnTo>
                  <a:lnTo>
                    <a:pt x="460597" y="444420"/>
                  </a:lnTo>
                  <a:lnTo>
                    <a:pt x="463855" y="433762"/>
                  </a:lnTo>
                  <a:lnTo>
                    <a:pt x="468375" y="422021"/>
                  </a:lnTo>
                  <a:lnTo>
                    <a:pt x="489585" y="372872"/>
                  </a:lnTo>
                  <a:lnTo>
                    <a:pt x="795425" y="372872"/>
                  </a:lnTo>
                  <a:lnTo>
                    <a:pt x="783312" y="345313"/>
                  </a:lnTo>
                  <a:lnTo>
                    <a:pt x="502665" y="345313"/>
                  </a:lnTo>
                  <a:lnTo>
                    <a:pt x="580008" y="171576"/>
                  </a:lnTo>
                  <a:lnTo>
                    <a:pt x="706949" y="171576"/>
                  </a:lnTo>
                  <a:lnTo>
                    <a:pt x="632206" y="1524"/>
                  </a:lnTo>
                  <a:close/>
                </a:path>
                <a:path w="1104900" h="516889">
                  <a:moveTo>
                    <a:pt x="795425" y="372872"/>
                  </a:moveTo>
                  <a:lnTo>
                    <a:pt x="667893" y="372872"/>
                  </a:lnTo>
                  <a:lnTo>
                    <a:pt x="694689" y="435737"/>
                  </a:lnTo>
                  <a:lnTo>
                    <a:pt x="699258" y="446692"/>
                  </a:lnTo>
                  <a:lnTo>
                    <a:pt x="708025" y="484886"/>
                  </a:lnTo>
                  <a:lnTo>
                    <a:pt x="705357" y="490600"/>
                  </a:lnTo>
                  <a:lnTo>
                    <a:pt x="658621" y="502665"/>
                  </a:lnTo>
                  <a:lnTo>
                    <a:pt x="648462" y="502665"/>
                  </a:lnTo>
                  <a:lnTo>
                    <a:pt x="648462" y="516509"/>
                  </a:lnTo>
                  <a:lnTo>
                    <a:pt x="892556" y="516509"/>
                  </a:lnTo>
                  <a:lnTo>
                    <a:pt x="892556" y="502665"/>
                  </a:lnTo>
                  <a:lnTo>
                    <a:pt x="881675" y="501171"/>
                  </a:lnTo>
                  <a:lnTo>
                    <a:pt x="872093" y="498427"/>
                  </a:lnTo>
                  <a:lnTo>
                    <a:pt x="837803" y="463216"/>
                  </a:lnTo>
                  <a:lnTo>
                    <a:pt x="814069" y="415289"/>
                  </a:lnTo>
                  <a:lnTo>
                    <a:pt x="795425" y="372872"/>
                  </a:lnTo>
                  <a:close/>
                </a:path>
                <a:path w="1104900" h="516889">
                  <a:moveTo>
                    <a:pt x="706949" y="171576"/>
                  </a:moveTo>
                  <a:lnTo>
                    <a:pt x="580008" y="171576"/>
                  </a:lnTo>
                  <a:lnTo>
                    <a:pt x="655193" y="345313"/>
                  </a:lnTo>
                  <a:lnTo>
                    <a:pt x="783312" y="345313"/>
                  </a:lnTo>
                  <a:lnTo>
                    <a:pt x="706949" y="171576"/>
                  </a:lnTo>
                  <a:close/>
                </a:path>
                <a:path w="1104900" h="516889">
                  <a:moveTo>
                    <a:pt x="1062482" y="168656"/>
                  </a:moveTo>
                  <a:lnTo>
                    <a:pt x="916686" y="168656"/>
                  </a:lnTo>
                  <a:lnTo>
                    <a:pt x="916686" y="182372"/>
                  </a:lnTo>
                  <a:lnTo>
                    <a:pt x="927971" y="183679"/>
                  </a:lnTo>
                  <a:lnTo>
                    <a:pt x="937244" y="186070"/>
                  </a:lnTo>
                  <a:lnTo>
                    <a:pt x="957796" y="224381"/>
                  </a:lnTo>
                  <a:lnTo>
                    <a:pt x="958341" y="241173"/>
                  </a:lnTo>
                  <a:lnTo>
                    <a:pt x="958341" y="444246"/>
                  </a:lnTo>
                  <a:lnTo>
                    <a:pt x="954109" y="483661"/>
                  </a:lnTo>
                  <a:lnTo>
                    <a:pt x="916686" y="503047"/>
                  </a:lnTo>
                  <a:lnTo>
                    <a:pt x="916686" y="516509"/>
                  </a:lnTo>
                  <a:lnTo>
                    <a:pt x="1104518" y="516509"/>
                  </a:lnTo>
                  <a:lnTo>
                    <a:pt x="1104518" y="503047"/>
                  </a:lnTo>
                  <a:lnTo>
                    <a:pt x="1093067" y="501810"/>
                  </a:lnTo>
                  <a:lnTo>
                    <a:pt x="1083675" y="499443"/>
                  </a:lnTo>
                  <a:lnTo>
                    <a:pt x="1063024" y="460940"/>
                  </a:lnTo>
                  <a:lnTo>
                    <a:pt x="1062482" y="444246"/>
                  </a:lnTo>
                  <a:lnTo>
                    <a:pt x="1062482" y="168656"/>
                  </a:lnTo>
                  <a:close/>
                </a:path>
                <a:path w="1104900" h="516889">
                  <a:moveTo>
                    <a:pt x="307339" y="381"/>
                  </a:moveTo>
                  <a:lnTo>
                    <a:pt x="249618" y="28479"/>
                  </a:lnTo>
                  <a:lnTo>
                    <a:pt x="209804" y="64388"/>
                  </a:lnTo>
                  <a:lnTo>
                    <a:pt x="186658" y="106838"/>
                  </a:lnTo>
                  <a:lnTo>
                    <a:pt x="178943" y="154432"/>
                  </a:lnTo>
                  <a:lnTo>
                    <a:pt x="180369" y="174938"/>
                  </a:lnTo>
                  <a:lnTo>
                    <a:pt x="201675" y="223265"/>
                  </a:lnTo>
                  <a:lnTo>
                    <a:pt x="240555" y="247322"/>
                  </a:lnTo>
                  <a:lnTo>
                    <a:pt x="255650" y="248920"/>
                  </a:lnTo>
                  <a:lnTo>
                    <a:pt x="268507" y="247749"/>
                  </a:lnTo>
                  <a:lnTo>
                    <a:pt x="309431" y="220112"/>
                  </a:lnTo>
                  <a:lnTo>
                    <a:pt x="320039" y="186055"/>
                  </a:lnTo>
                  <a:lnTo>
                    <a:pt x="319016" y="174555"/>
                  </a:lnTo>
                  <a:lnTo>
                    <a:pt x="296692" y="138811"/>
                  </a:lnTo>
                  <a:lnTo>
                    <a:pt x="229107" y="138811"/>
                  </a:lnTo>
                  <a:lnTo>
                    <a:pt x="227964" y="138049"/>
                  </a:lnTo>
                  <a:lnTo>
                    <a:pt x="226949" y="136651"/>
                  </a:lnTo>
                  <a:lnTo>
                    <a:pt x="225425" y="134365"/>
                  </a:lnTo>
                  <a:lnTo>
                    <a:pt x="224789" y="130937"/>
                  </a:lnTo>
                  <a:lnTo>
                    <a:pt x="224789" y="126237"/>
                  </a:lnTo>
                  <a:lnTo>
                    <a:pt x="237059" y="78428"/>
                  </a:lnTo>
                  <a:lnTo>
                    <a:pt x="272843" y="36845"/>
                  </a:lnTo>
                  <a:lnTo>
                    <a:pt x="307339" y="18669"/>
                  </a:lnTo>
                  <a:lnTo>
                    <a:pt x="307339" y="381"/>
                  </a:lnTo>
                  <a:close/>
                </a:path>
                <a:path w="1104900" h="516889">
                  <a:moveTo>
                    <a:pt x="266064" y="127635"/>
                  </a:moveTo>
                  <a:lnTo>
                    <a:pt x="233425" y="137922"/>
                  </a:lnTo>
                  <a:lnTo>
                    <a:pt x="231520" y="138811"/>
                  </a:lnTo>
                  <a:lnTo>
                    <a:pt x="296692" y="138811"/>
                  </a:lnTo>
                  <a:lnTo>
                    <a:pt x="295157" y="137439"/>
                  </a:lnTo>
                  <a:lnTo>
                    <a:pt x="286051" y="132000"/>
                  </a:lnTo>
                  <a:lnTo>
                    <a:pt x="276350" y="128728"/>
                  </a:lnTo>
                  <a:lnTo>
                    <a:pt x="266064" y="127635"/>
                  </a:lnTo>
                  <a:close/>
                </a:path>
                <a:path w="1104900" h="516889">
                  <a:moveTo>
                    <a:pt x="128396" y="381"/>
                  </a:moveTo>
                  <a:lnTo>
                    <a:pt x="70675" y="28479"/>
                  </a:lnTo>
                  <a:lnTo>
                    <a:pt x="30861" y="64388"/>
                  </a:lnTo>
                  <a:lnTo>
                    <a:pt x="7715" y="106838"/>
                  </a:lnTo>
                  <a:lnTo>
                    <a:pt x="0" y="154432"/>
                  </a:lnTo>
                  <a:lnTo>
                    <a:pt x="1426" y="174938"/>
                  </a:lnTo>
                  <a:lnTo>
                    <a:pt x="22732" y="223265"/>
                  </a:lnTo>
                  <a:lnTo>
                    <a:pt x="61505" y="247322"/>
                  </a:lnTo>
                  <a:lnTo>
                    <a:pt x="76581" y="248920"/>
                  </a:lnTo>
                  <a:lnTo>
                    <a:pt x="89509" y="247749"/>
                  </a:lnTo>
                  <a:lnTo>
                    <a:pt x="130415" y="220112"/>
                  </a:lnTo>
                  <a:lnTo>
                    <a:pt x="140969" y="186055"/>
                  </a:lnTo>
                  <a:lnTo>
                    <a:pt x="139946" y="174555"/>
                  </a:lnTo>
                  <a:lnTo>
                    <a:pt x="117638" y="138811"/>
                  </a:lnTo>
                  <a:lnTo>
                    <a:pt x="50164" y="138811"/>
                  </a:lnTo>
                  <a:lnTo>
                    <a:pt x="49021" y="138049"/>
                  </a:lnTo>
                  <a:lnTo>
                    <a:pt x="48006" y="136651"/>
                  </a:lnTo>
                  <a:lnTo>
                    <a:pt x="46481" y="134365"/>
                  </a:lnTo>
                  <a:lnTo>
                    <a:pt x="45719" y="130937"/>
                  </a:lnTo>
                  <a:lnTo>
                    <a:pt x="45719" y="126237"/>
                  </a:lnTo>
                  <a:lnTo>
                    <a:pt x="58096" y="78428"/>
                  </a:lnTo>
                  <a:lnTo>
                    <a:pt x="93852" y="36845"/>
                  </a:lnTo>
                  <a:lnTo>
                    <a:pt x="128396" y="18669"/>
                  </a:lnTo>
                  <a:lnTo>
                    <a:pt x="128396" y="381"/>
                  </a:lnTo>
                  <a:close/>
                </a:path>
                <a:path w="1104900" h="516889">
                  <a:moveTo>
                    <a:pt x="87121" y="127635"/>
                  </a:moveTo>
                  <a:lnTo>
                    <a:pt x="54482" y="137922"/>
                  </a:lnTo>
                  <a:lnTo>
                    <a:pt x="52577" y="138811"/>
                  </a:lnTo>
                  <a:lnTo>
                    <a:pt x="117638" y="138811"/>
                  </a:lnTo>
                  <a:lnTo>
                    <a:pt x="116107" y="137439"/>
                  </a:lnTo>
                  <a:lnTo>
                    <a:pt x="107045" y="132000"/>
                  </a:lnTo>
                  <a:lnTo>
                    <a:pt x="97387" y="128728"/>
                  </a:lnTo>
                  <a:lnTo>
                    <a:pt x="87121" y="127635"/>
                  </a:lnTo>
                  <a:close/>
                </a:path>
                <a:path w="1104900" h="516889">
                  <a:moveTo>
                    <a:pt x="1010412" y="0"/>
                  </a:moveTo>
                  <a:lnTo>
                    <a:pt x="969899" y="17018"/>
                  </a:lnTo>
                  <a:lnTo>
                    <a:pt x="953135" y="57658"/>
                  </a:lnTo>
                  <a:lnTo>
                    <a:pt x="954182" y="69133"/>
                  </a:lnTo>
                  <a:lnTo>
                    <a:pt x="978711" y="105632"/>
                  </a:lnTo>
                  <a:lnTo>
                    <a:pt x="1010412" y="115062"/>
                  </a:lnTo>
                  <a:lnTo>
                    <a:pt x="1021889" y="114014"/>
                  </a:lnTo>
                  <a:lnTo>
                    <a:pt x="1058586" y="89465"/>
                  </a:lnTo>
                  <a:lnTo>
                    <a:pt x="1068070" y="57658"/>
                  </a:lnTo>
                  <a:lnTo>
                    <a:pt x="1067022" y="46200"/>
                  </a:lnTo>
                  <a:lnTo>
                    <a:pt x="1042469" y="9590"/>
                  </a:lnTo>
                  <a:lnTo>
                    <a:pt x="1010412" y="0"/>
                  </a:lnTo>
                  <a:close/>
                </a:path>
              </a:pathLst>
            </a:custGeom>
            <a:solidFill>
              <a:srgbClr val="FF0000"/>
            </a:solidFill>
          </p:spPr>
          <p:txBody>
            <a:bodyPr wrap="square" lIns="0" tIns="0" rIns="0" bIns="0" rtlCol="0"/>
            <a:lstStyle/>
            <a:p>
              <a:endParaRPr/>
            </a:p>
          </p:txBody>
        </p:sp>
        <p:sp>
          <p:nvSpPr>
            <p:cNvPr id="8" name="object 8"/>
            <p:cNvSpPr/>
            <p:nvPr/>
          </p:nvSpPr>
          <p:spPr>
            <a:xfrm>
              <a:off x="2340736" y="2139695"/>
              <a:ext cx="1104900" cy="516255"/>
            </a:xfrm>
            <a:custGeom>
              <a:avLst/>
              <a:gdLst/>
              <a:ahLst/>
              <a:cxnLst/>
              <a:rect l="l" t="t" r="r" b="b"/>
              <a:pathLst>
                <a:path w="1104900" h="516255">
                  <a:moveTo>
                    <a:pt x="580008" y="171195"/>
                  </a:moveTo>
                  <a:lnTo>
                    <a:pt x="502665" y="344931"/>
                  </a:lnTo>
                  <a:lnTo>
                    <a:pt x="655193" y="344931"/>
                  </a:lnTo>
                  <a:lnTo>
                    <a:pt x="580008" y="171195"/>
                  </a:lnTo>
                  <a:close/>
                </a:path>
                <a:path w="1104900" h="516255">
                  <a:moveTo>
                    <a:pt x="916686" y="168275"/>
                  </a:moveTo>
                  <a:lnTo>
                    <a:pt x="1062482" y="168275"/>
                  </a:lnTo>
                  <a:lnTo>
                    <a:pt x="1062482" y="443864"/>
                  </a:lnTo>
                  <a:lnTo>
                    <a:pt x="1063027" y="460656"/>
                  </a:lnTo>
                  <a:lnTo>
                    <a:pt x="1083675" y="499062"/>
                  </a:lnTo>
                  <a:lnTo>
                    <a:pt x="1104518" y="502665"/>
                  </a:lnTo>
                  <a:lnTo>
                    <a:pt x="1104518" y="516127"/>
                  </a:lnTo>
                  <a:lnTo>
                    <a:pt x="916686" y="516127"/>
                  </a:lnTo>
                  <a:lnTo>
                    <a:pt x="916686" y="502665"/>
                  </a:lnTo>
                  <a:lnTo>
                    <a:pt x="927471" y="501546"/>
                  </a:lnTo>
                  <a:lnTo>
                    <a:pt x="936767" y="498951"/>
                  </a:lnTo>
                  <a:lnTo>
                    <a:pt x="957867" y="460559"/>
                  </a:lnTo>
                  <a:lnTo>
                    <a:pt x="958341" y="443864"/>
                  </a:lnTo>
                  <a:lnTo>
                    <a:pt x="958341" y="240791"/>
                  </a:lnTo>
                  <a:lnTo>
                    <a:pt x="953466" y="200465"/>
                  </a:lnTo>
                  <a:lnTo>
                    <a:pt x="916686" y="181990"/>
                  </a:lnTo>
                  <a:lnTo>
                    <a:pt x="916686" y="168275"/>
                  </a:lnTo>
                  <a:close/>
                </a:path>
                <a:path w="1104900" h="516255">
                  <a:moveTo>
                    <a:pt x="625094" y="1142"/>
                  </a:moveTo>
                  <a:lnTo>
                    <a:pt x="632206" y="1142"/>
                  </a:lnTo>
                  <a:lnTo>
                    <a:pt x="814069" y="414908"/>
                  </a:lnTo>
                  <a:lnTo>
                    <a:pt x="826525" y="441604"/>
                  </a:lnTo>
                  <a:lnTo>
                    <a:pt x="847913" y="478613"/>
                  </a:lnTo>
                  <a:lnTo>
                    <a:pt x="881675" y="500790"/>
                  </a:lnTo>
                  <a:lnTo>
                    <a:pt x="892556" y="502284"/>
                  </a:lnTo>
                  <a:lnTo>
                    <a:pt x="892556" y="516127"/>
                  </a:lnTo>
                  <a:lnTo>
                    <a:pt x="648462" y="516127"/>
                  </a:lnTo>
                  <a:lnTo>
                    <a:pt x="648462" y="502284"/>
                  </a:lnTo>
                  <a:lnTo>
                    <a:pt x="658621" y="502284"/>
                  </a:lnTo>
                  <a:lnTo>
                    <a:pt x="672197" y="501782"/>
                  </a:lnTo>
                  <a:lnTo>
                    <a:pt x="708025" y="484504"/>
                  </a:lnTo>
                  <a:lnTo>
                    <a:pt x="708025" y="477012"/>
                  </a:lnTo>
                  <a:lnTo>
                    <a:pt x="708025" y="472566"/>
                  </a:lnTo>
                  <a:lnTo>
                    <a:pt x="694689" y="435355"/>
                  </a:lnTo>
                  <a:lnTo>
                    <a:pt x="667893" y="372490"/>
                  </a:lnTo>
                  <a:lnTo>
                    <a:pt x="489585" y="372490"/>
                  </a:lnTo>
                  <a:lnTo>
                    <a:pt x="468375" y="421639"/>
                  </a:lnTo>
                  <a:lnTo>
                    <a:pt x="457962" y="462152"/>
                  </a:lnTo>
                  <a:lnTo>
                    <a:pt x="459033" y="472035"/>
                  </a:lnTo>
                  <a:lnTo>
                    <a:pt x="492537" y="498601"/>
                  </a:lnTo>
                  <a:lnTo>
                    <a:pt x="524637" y="502284"/>
                  </a:lnTo>
                  <a:lnTo>
                    <a:pt x="524637" y="516127"/>
                  </a:lnTo>
                  <a:lnTo>
                    <a:pt x="356869" y="516127"/>
                  </a:lnTo>
                  <a:lnTo>
                    <a:pt x="356869" y="502284"/>
                  </a:lnTo>
                  <a:lnTo>
                    <a:pt x="369800" y="499379"/>
                  </a:lnTo>
                  <a:lnTo>
                    <a:pt x="381539" y="494664"/>
                  </a:lnTo>
                  <a:lnTo>
                    <a:pt x="410712" y="468133"/>
                  </a:lnTo>
                  <a:lnTo>
                    <a:pt x="432290" y="430121"/>
                  </a:lnTo>
                  <a:lnTo>
                    <a:pt x="444626" y="403732"/>
                  </a:lnTo>
                  <a:lnTo>
                    <a:pt x="625094" y="1142"/>
                  </a:lnTo>
                  <a:close/>
                </a:path>
                <a:path w="1104900" h="516255">
                  <a:moveTo>
                    <a:pt x="307339" y="0"/>
                  </a:moveTo>
                  <a:lnTo>
                    <a:pt x="307339" y="18287"/>
                  </a:lnTo>
                  <a:lnTo>
                    <a:pt x="289050" y="26358"/>
                  </a:lnTo>
                  <a:lnTo>
                    <a:pt x="272843" y="36464"/>
                  </a:lnTo>
                  <a:lnTo>
                    <a:pt x="237059" y="78047"/>
                  </a:lnTo>
                  <a:lnTo>
                    <a:pt x="224789" y="125856"/>
                  </a:lnTo>
                  <a:lnTo>
                    <a:pt x="224789" y="130555"/>
                  </a:lnTo>
                  <a:lnTo>
                    <a:pt x="225425" y="133984"/>
                  </a:lnTo>
                  <a:lnTo>
                    <a:pt x="226949" y="136270"/>
                  </a:lnTo>
                  <a:lnTo>
                    <a:pt x="227964" y="137667"/>
                  </a:lnTo>
                  <a:lnTo>
                    <a:pt x="229107" y="138429"/>
                  </a:lnTo>
                  <a:lnTo>
                    <a:pt x="230250" y="138429"/>
                  </a:lnTo>
                  <a:lnTo>
                    <a:pt x="231520" y="138429"/>
                  </a:lnTo>
                  <a:lnTo>
                    <a:pt x="233425" y="137540"/>
                  </a:lnTo>
                  <a:lnTo>
                    <a:pt x="235838" y="135889"/>
                  </a:lnTo>
                  <a:lnTo>
                    <a:pt x="242222" y="132129"/>
                  </a:lnTo>
                  <a:lnTo>
                    <a:pt x="286051" y="131619"/>
                  </a:lnTo>
                  <a:lnTo>
                    <a:pt x="315944" y="163496"/>
                  </a:lnTo>
                  <a:lnTo>
                    <a:pt x="320039" y="185674"/>
                  </a:lnTo>
                  <a:lnTo>
                    <a:pt x="318853" y="197772"/>
                  </a:lnTo>
                  <a:lnTo>
                    <a:pt x="291316" y="237930"/>
                  </a:lnTo>
                  <a:lnTo>
                    <a:pt x="255650" y="248538"/>
                  </a:lnTo>
                  <a:lnTo>
                    <a:pt x="240555" y="246941"/>
                  </a:lnTo>
                  <a:lnTo>
                    <a:pt x="201675" y="222884"/>
                  </a:lnTo>
                  <a:lnTo>
                    <a:pt x="180369" y="174557"/>
                  </a:lnTo>
                  <a:lnTo>
                    <a:pt x="178943" y="154050"/>
                  </a:lnTo>
                  <a:lnTo>
                    <a:pt x="180871" y="129623"/>
                  </a:lnTo>
                  <a:lnTo>
                    <a:pt x="196302" y="84578"/>
                  </a:lnTo>
                  <a:lnTo>
                    <a:pt x="227472" y="45077"/>
                  </a:lnTo>
                  <a:lnTo>
                    <a:pt x="276240" y="13073"/>
                  </a:lnTo>
                  <a:lnTo>
                    <a:pt x="307339" y="0"/>
                  </a:lnTo>
                  <a:close/>
                </a:path>
                <a:path w="1104900" h="516255">
                  <a:moveTo>
                    <a:pt x="128396" y="0"/>
                  </a:moveTo>
                  <a:lnTo>
                    <a:pt x="128396" y="18287"/>
                  </a:lnTo>
                  <a:lnTo>
                    <a:pt x="110089" y="26358"/>
                  </a:lnTo>
                  <a:lnTo>
                    <a:pt x="93852" y="36464"/>
                  </a:lnTo>
                  <a:lnTo>
                    <a:pt x="58096" y="78047"/>
                  </a:lnTo>
                  <a:lnTo>
                    <a:pt x="45719" y="125856"/>
                  </a:lnTo>
                  <a:lnTo>
                    <a:pt x="45719" y="130555"/>
                  </a:lnTo>
                  <a:lnTo>
                    <a:pt x="46481" y="133984"/>
                  </a:lnTo>
                  <a:lnTo>
                    <a:pt x="48006" y="136270"/>
                  </a:lnTo>
                  <a:lnTo>
                    <a:pt x="49021" y="137667"/>
                  </a:lnTo>
                  <a:lnTo>
                    <a:pt x="50164" y="138429"/>
                  </a:lnTo>
                  <a:lnTo>
                    <a:pt x="51307" y="138429"/>
                  </a:lnTo>
                  <a:lnTo>
                    <a:pt x="52577" y="138429"/>
                  </a:lnTo>
                  <a:lnTo>
                    <a:pt x="54482" y="137540"/>
                  </a:lnTo>
                  <a:lnTo>
                    <a:pt x="56895" y="135889"/>
                  </a:lnTo>
                  <a:lnTo>
                    <a:pt x="63279" y="132129"/>
                  </a:lnTo>
                  <a:lnTo>
                    <a:pt x="107045" y="131619"/>
                  </a:lnTo>
                  <a:lnTo>
                    <a:pt x="136874" y="163496"/>
                  </a:lnTo>
                  <a:lnTo>
                    <a:pt x="140969" y="185674"/>
                  </a:lnTo>
                  <a:lnTo>
                    <a:pt x="139801" y="197772"/>
                  </a:lnTo>
                  <a:lnTo>
                    <a:pt x="112317" y="237930"/>
                  </a:lnTo>
                  <a:lnTo>
                    <a:pt x="76581" y="248538"/>
                  </a:lnTo>
                  <a:lnTo>
                    <a:pt x="61505" y="246941"/>
                  </a:lnTo>
                  <a:lnTo>
                    <a:pt x="22732" y="222884"/>
                  </a:lnTo>
                  <a:lnTo>
                    <a:pt x="1426" y="174557"/>
                  </a:lnTo>
                  <a:lnTo>
                    <a:pt x="0" y="154050"/>
                  </a:lnTo>
                  <a:lnTo>
                    <a:pt x="1928" y="129623"/>
                  </a:lnTo>
                  <a:lnTo>
                    <a:pt x="17359" y="84578"/>
                  </a:lnTo>
                  <a:lnTo>
                    <a:pt x="48529" y="45077"/>
                  </a:lnTo>
                  <a:lnTo>
                    <a:pt x="97297" y="13073"/>
                  </a:lnTo>
                  <a:lnTo>
                    <a:pt x="128396" y="0"/>
                  </a:lnTo>
                  <a:close/>
                </a:path>
              </a:pathLst>
            </a:custGeom>
            <a:ln w="9144">
              <a:solidFill>
                <a:srgbClr val="FFFFFF"/>
              </a:solidFill>
            </a:ln>
          </p:spPr>
          <p:txBody>
            <a:bodyPr wrap="square" lIns="0" tIns="0" rIns="0" bIns="0" rtlCol="0"/>
            <a:lstStyle/>
            <a:p>
              <a:endParaRPr/>
            </a:p>
          </p:txBody>
        </p:sp>
        <p:pic>
          <p:nvPicPr>
            <p:cNvPr id="9" name="object 9"/>
            <p:cNvPicPr/>
            <p:nvPr/>
          </p:nvPicPr>
          <p:blipFill>
            <a:blip r:embed="rId8" cstate="print"/>
            <a:stretch>
              <a:fillRect/>
            </a:stretch>
          </p:blipFill>
          <p:spPr>
            <a:xfrm>
              <a:off x="3289300" y="2134742"/>
              <a:ext cx="124079" cy="124206"/>
            </a:xfrm>
            <a:prstGeom prst="rect">
              <a:avLst/>
            </a:prstGeom>
          </p:spPr>
        </p:pic>
        <p:pic>
          <p:nvPicPr>
            <p:cNvPr id="10" name="object 10"/>
            <p:cNvPicPr/>
            <p:nvPr/>
          </p:nvPicPr>
          <p:blipFill>
            <a:blip r:embed="rId9" cstate="print"/>
            <a:stretch>
              <a:fillRect/>
            </a:stretch>
          </p:blipFill>
          <p:spPr>
            <a:xfrm>
              <a:off x="3663695" y="2144267"/>
              <a:ext cx="1311402" cy="555498"/>
            </a:xfrm>
            <a:prstGeom prst="rect">
              <a:avLst/>
            </a:prstGeom>
          </p:spPr>
        </p:pic>
        <p:pic>
          <p:nvPicPr>
            <p:cNvPr id="11" name="object 11"/>
            <p:cNvPicPr/>
            <p:nvPr/>
          </p:nvPicPr>
          <p:blipFill>
            <a:blip r:embed="rId10" cstate="print"/>
            <a:stretch>
              <a:fillRect/>
            </a:stretch>
          </p:blipFill>
          <p:spPr>
            <a:xfrm>
              <a:off x="3653662" y="2134742"/>
              <a:ext cx="1286891" cy="530479"/>
            </a:xfrm>
            <a:prstGeom prst="rect">
              <a:avLst/>
            </a:prstGeom>
          </p:spPr>
        </p:pic>
        <p:pic>
          <p:nvPicPr>
            <p:cNvPr id="12" name="object 12"/>
            <p:cNvPicPr/>
            <p:nvPr/>
          </p:nvPicPr>
          <p:blipFill>
            <a:blip r:embed="rId11" cstate="print"/>
            <a:stretch>
              <a:fillRect/>
            </a:stretch>
          </p:blipFill>
          <p:spPr>
            <a:xfrm>
              <a:off x="5180075" y="1981200"/>
              <a:ext cx="1268729" cy="718565"/>
            </a:xfrm>
            <a:prstGeom prst="rect">
              <a:avLst/>
            </a:prstGeom>
          </p:spPr>
        </p:pic>
        <p:pic>
          <p:nvPicPr>
            <p:cNvPr id="13" name="object 13"/>
            <p:cNvPicPr/>
            <p:nvPr/>
          </p:nvPicPr>
          <p:blipFill>
            <a:blip r:embed="rId12" cstate="print"/>
            <a:stretch>
              <a:fillRect/>
            </a:stretch>
          </p:blipFill>
          <p:spPr>
            <a:xfrm>
              <a:off x="5170424" y="1972182"/>
              <a:ext cx="1243711" cy="693039"/>
            </a:xfrm>
            <a:prstGeom prst="rect">
              <a:avLst/>
            </a:prstGeom>
          </p:spPr>
        </p:pic>
        <p:pic>
          <p:nvPicPr>
            <p:cNvPr id="14" name="object 14"/>
            <p:cNvPicPr/>
            <p:nvPr/>
          </p:nvPicPr>
          <p:blipFill>
            <a:blip r:embed="rId13" cstate="print"/>
            <a:stretch>
              <a:fillRect/>
            </a:stretch>
          </p:blipFill>
          <p:spPr>
            <a:xfrm>
              <a:off x="6454139" y="2144280"/>
              <a:ext cx="354330" cy="282689"/>
            </a:xfrm>
            <a:prstGeom prst="rect">
              <a:avLst/>
            </a:prstGeom>
          </p:spPr>
        </p:pic>
        <p:sp>
          <p:nvSpPr>
            <p:cNvPr id="15" name="object 15"/>
            <p:cNvSpPr/>
            <p:nvPr/>
          </p:nvSpPr>
          <p:spPr>
            <a:xfrm>
              <a:off x="6448679" y="2139695"/>
              <a:ext cx="320040" cy="248920"/>
            </a:xfrm>
            <a:custGeom>
              <a:avLst/>
              <a:gdLst/>
              <a:ahLst/>
              <a:cxnLst/>
              <a:rect l="l" t="t" r="r" b="b"/>
              <a:pathLst>
                <a:path w="320040" h="248919">
                  <a:moveTo>
                    <a:pt x="318679" y="109854"/>
                  </a:moveTo>
                  <a:lnTo>
                    <a:pt x="269875" y="109854"/>
                  </a:lnTo>
                  <a:lnTo>
                    <a:pt x="270891" y="110489"/>
                  </a:lnTo>
                  <a:lnTo>
                    <a:pt x="271652" y="112013"/>
                  </a:lnTo>
                  <a:lnTo>
                    <a:pt x="273050" y="114300"/>
                  </a:lnTo>
                  <a:lnTo>
                    <a:pt x="273812" y="117728"/>
                  </a:lnTo>
                  <a:lnTo>
                    <a:pt x="273812" y="122427"/>
                  </a:lnTo>
                  <a:lnTo>
                    <a:pt x="261435" y="170237"/>
                  </a:lnTo>
                  <a:lnTo>
                    <a:pt x="225837" y="211820"/>
                  </a:lnTo>
                  <a:lnTo>
                    <a:pt x="191643" y="229996"/>
                  </a:lnTo>
                  <a:lnTo>
                    <a:pt x="191643" y="248538"/>
                  </a:lnTo>
                  <a:lnTo>
                    <a:pt x="249253" y="220217"/>
                  </a:lnTo>
                  <a:lnTo>
                    <a:pt x="289051" y="184276"/>
                  </a:lnTo>
                  <a:lnTo>
                    <a:pt x="312197" y="141827"/>
                  </a:lnTo>
                  <a:lnTo>
                    <a:pt x="317984" y="118661"/>
                  </a:lnTo>
                  <a:lnTo>
                    <a:pt x="318679" y="109854"/>
                  </a:lnTo>
                  <a:close/>
                </a:path>
                <a:path w="320040" h="248919">
                  <a:moveTo>
                    <a:pt x="243331" y="0"/>
                  </a:moveTo>
                  <a:lnTo>
                    <a:pt x="197485" y="18795"/>
                  </a:lnTo>
                  <a:lnTo>
                    <a:pt x="178943" y="62864"/>
                  </a:lnTo>
                  <a:lnTo>
                    <a:pt x="179945" y="74366"/>
                  </a:lnTo>
                  <a:lnTo>
                    <a:pt x="203521" y="111587"/>
                  </a:lnTo>
                  <a:lnTo>
                    <a:pt x="232918" y="121284"/>
                  </a:lnTo>
                  <a:lnTo>
                    <a:pt x="241490" y="120759"/>
                  </a:lnTo>
                  <a:lnTo>
                    <a:pt x="249300" y="119173"/>
                  </a:lnTo>
                  <a:lnTo>
                    <a:pt x="256349" y="116516"/>
                  </a:lnTo>
                  <a:lnTo>
                    <a:pt x="262636" y="112775"/>
                  </a:lnTo>
                  <a:lnTo>
                    <a:pt x="265429" y="110743"/>
                  </a:lnTo>
                  <a:lnTo>
                    <a:pt x="267335" y="109854"/>
                  </a:lnTo>
                  <a:lnTo>
                    <a:pt x="318679" y="109854"/>
                  </a:lnTo>
                  <a:lnTo>
                    <a:pt x="319913" y="94233"/>
                  </a:lnTo>
                  <a:lnTo>
                    <a:pt x="314198" y="55451"/>
                  </a:lnTo>
                  <a:lnTo>
                    <a:pt x="285122" y="14358"/>
                  </a:lnTo>
                  <a:lnTo>
                    <a:pt x="258262" y="1595"/>
                  </a:lnTo>
                  <a:lnTo>
                    <a:pt x="243331" y="0"/>
                  </a:lnTo>
                  <a:close/>
                </a:path>
                <a:path w="320040" h="248919">
                  <a:moveTo>
                    <a:pt x="139736" y="109854"/>
                  </a:moveTo>
                  <a:lnTo>
                    <a:pt x="90931" y="109854"/>
                  </a:lnTo>
                  <a:lnTo>
                    <a:pt x="91821" y="110489"/>
                  </a:lnTo>
                  <a:lnTo>
                    <a:pt x="92582" y="112013"/>
                  </a:lnTo>
                  <a:lnTo>
                    <a:pt x="94106" y="114300"/>
                  </a:lnTo>
                  <a:lnTo>
                    <a:pt x="94869" y="117728"/>
                  </a:lnTo>
                  <a:lnTo>
                    <a:pt x="94869" y="122427"/>
                  </a:lnTo>
                  <a:lnTo>
                    <a:pt x="82492" y="170237"/>
                  </a:lnTo>
                  <a:lnTo>
                    <a:pt x="46878" y="211820"/>
                  </a:lnTo>
                  <a:lnTo>
                    <a:pt x="12573" y="229996"/>
                  </a:lnTo>
                  <a:lnTo>
                    <a:pt x="12573" y="248538"/>
                  </a:lnTo>
                  <a:lnTo>
                    <a:pt x="70294" y="220217"/>
                  </a:lnTo>
                  <a:lnTo>
                    <a:pt x="110109" y="184276"/>
                  </a:lnTo>
                  <a:lnTo>
                    <a:pt x="133254" y="141827"/>
                  </a:lnTo>
                  <a:lnTo>
                    <a:pt x="139041" y="118661"/>
                  </a:lnTo>
                  <a:lnTo>
                    <a:pt x="139736" y="109854"/>
                  </a:lnTo>
                  <a:close/>
                </a:path>
                <a:path w="320040" h="248919">
                  <a:moveTo>
                    <a:pt x="64389" y="0"/>
                  </a:moveTo>
                  <a:lnTo>
                    <a:pt x="18542" y="18795"/>
                  </a:lnTo>
                  <a:lnTo>
                    <a:pt x="0" y="62864"/>
                  </a:lnTo>
                  <a:lnTo>
                    <a:pt x="1002" y="74366"/>
                  </a:lnTo>
                  <a:lnTo>
                    <a:pt x="24560" y="111587"/>
                  </a:lnTo>
                  <a:lnTo>
                    <a:pt x="53975" y="121284"/>
                  </a:lnTo>
                  <a:lnTo>
                    <a:pt x="62493" y="120759"/>
                  </a:lnTo>
                  <a:lnTo>
                    <a:pt x="70310" y="119173"/>
                  </a:lnTo>
                  <a:lnTo>
                    <a:pt x="77388" y="116516"/>
                  </a:lnTo>
                  <a:lnTo>
                    <a:pt x="83693" y="112775"/>
                  </a:lnTo>
                  <a:lnTo>
                    <a:pt x="86360" y="110743"/>
                  </a:lnTo>
                  <a:lnTo>
                    <a:pt x="88392" y="109854"/>
                  </a:lnTo>
                  <a:lnTo>
                    <a:pt x="139736" y="109854"/>
                  </a:lnTo>
                  <a:lnTo>
                    <a:pt x="140970" y="94233"/>
                  </a:lnTo>
                  <a:lnTo>
                    <a:pt x="135254" y="55451"/>
                  </a:lnTo>
                  <a:lnTo>
                    <a:pt x="106179" y="14358"/>
                  </a:lnTo>
                  <a:lnTo>
                    <a:pt x="79319" y="1595"/>
                  </a:lnTo>
                  <a:lnTo>
                    <a:pt x="64389" y="0"/>
                  </a:lnTo>
                  <a:close/>
                </a:path>
              </a:pathLst>
            </a:custGeom>
            <a:solidFill>
              <a:srgbClr val="FF0000"/>
            </a:solidFill>
          </p:spPr>
          <p:txBody>
            <a:bodyPr wrap="square" lIns="0" tIns="0" rIns="0" bIns="0" rtlCol="0"/>
            <a:lstStyle/>
            <a:p>
              <a:endParaRPr/>
            </a:p>
          </p:txBody>
        </p:sp>
        <p:sp>
          <p:nvSpPr>
            <p:cNvPr id="16" name="object 16"/>
            <p:cNvSpPr/>
            <p:nvPr/>
          </p:nvSpPr>
          <p:spPr>
            <a:xfrm>
              <a:off x="6448679" y="2139695"/>
              <a:ext cx="320040" cy="248920"/>
            </a:xfrm>
            <a:custGeom>
              <a:avLst/>
              <a:gdLst/>
              <a:ahLst/>
              <a:cxnLst/>
              <a:rect l="l" t="t" r="r" b="b"/>
              <a:pathLst>
                <a:path w="320040" h="248919">
                  <a:moveTo>
                    <a:pt x="243331" y="0"/>
                  </a:moveTo>
                  <a:lnTo>
                    <a:pt x="285122" y="14358"/>
                  </a:lnTo>
                  <a:lnTo>
                    <a:pt x="314198" y="55451"/>
                  </a:lnTo>
                  <a:lnTo>
                    <a:pt x="319913" y="94233"/>
                  </a:lnTo>
                  <a:lnTo>
                    <a:pt x="317984" y="118661"/>
                  </a:lnTo>
                  <a:lnTo>
                    <a:pt x="302553" y="163706"/>
                  </a:lnTo>
                  <a:lnTo>
                    <a:pt x="271385" y="203211"/>
                  </a:lnTo>
                  <a:lnTo>
                    <a:pt x="222668" y="235319"/>
                  </a:lnTo>
                  <a:lnTo>
                    <a:pt x="191643" y="248538"/>
                  </a:lnTo>
                  <a:lnTo>
                    <a:pt x="191643" y="229996"/>
                  </a:lnTo>
                  <a:lnTo>
                    <a:pt x="209764" y="221926"/>
                  </a:lnTo>
                  <a:lnTo>
                    <a:pt x="225837" y="211820"/>
                  </a:lnTo>
                  <a:lnTo>
                    <a:pt x="261435" y="170237"/>
                  </a:lnTo>
                  <a:lnTo>
                    <a:pt x="273812" y="122427"/>
                  </a:lnTo>
                  <a:lnTo>
                    <a:pt x="273812" y="117728"/>
                  </a:lnTo>
                  <a:lnTo>
                    <a:pt x="273050" y="114300"/>
                  </a:lnTo>
                  <a:lnTo>
                    <a:pt x="271652" y="112013"/>
                  </a:lnTo>
                  <a:lnTo>
                    <a:pt x="270891" y="110489"/>
                  </a:lnTo>
                  <a:lnTo>
                    <a:pt x="269875" y="109854"/>
                  </a:lnTo>
                  <a:lnTo>
                    <a:pt x="268604" y="109854"/>
                  </a:lnTo>
                  <a:lnTo>
                    <a:pt x="267335" y="109854"/>
                  </a:lnTo>
                  <a:lnTo>
                    <a:pt x="265429" y="110743"/>
                  </a:lnTo>
                  <a:lnTo>
                    <a:pt x="262636" y="112775"/>
                  </a:lnTo>
                  <a:lnTo>
                    <a:pt x="256349" y="116516"/>
                  </a:lnTo>
                  <a:lnTo>
                    <a:pt x="249300" y="119173"/>
                  </a:lnTo>
                  <a:lnTo>
                    <a:pt x="241490" y="120759"/>
                  </a:lnTo>
                  <a:lnTo>
                    <a:pt x="232918" y="121284"/>
                  </a:lnTo>
                  <a:lnTo>
                    <a:pt x="222468" y="120211"/>
                  </a:lnTo>
                  <a:lnTo>
                    <a:pt x="187997" y="94940"/>
                  </a:lnTo>
                  <a:lnTo>
                    <a:pt x="178943" y="62864"/>
                  </a:lnTo>
                  <a:lnTo>
                    <a:pt x="180107" y="50674"/>
                  </a:lnTo>
                  <a:lnTo>
                    <a:pt x="207345" y="10608"/>
                  </a:lnTo>
                  <a:lnTo>
                    <a:pt x="230256" y="1186"/>
                  </a:lnTo>
                  <a:lnTo>
                    <a:pt x="243331" y="0"/>
                  </a:lnTo>
                  <a:close/>
                </a:path>
                <a:path w="320040" h="248919">
                  <a:moveTo>
                    <a:pt x="64389" y="0"/>
                  </a:moveTo>
                  <a:lnTo>
                    <a:pt x="106179" y="14358"/>
                  </a:lnTo>
                  <a:lnTo>
                    <a:pt x="135254" y="55451"/>
                  </a:lnTo>
                  <a:lnTo>
                    <a:pt x="140970" y="94233"/>
                  </a:lnTo>
                  <a:lnTo>
                    <a:pt x="139041" y="118661"/>
                  </a:lnTo>
                  <a:lnTo>
                    <a:pt x="123610" y="163706"/>
                  </a:lnTo>
                  <a:lnTo>
                    <a:pt x="92440" y="203211"/>
                  </a:lnTo>
                  <a:lnTo>
                    <a:pt x="43672" y="235319"/>
                  </a:lnTo>
                  <a:lnTo>
                    <a:pt x="12573" y="248538"/>
                  </a:lnTo>
                  <a:lnTo>
                    <a:pt x="12573" y="229996"/>
                  </a:lnTo>
                  <a:lnTo>
                    <a:pt x="30767" y="221926"/>
                  </a:lnTo>
                  <a:lnTo>
                    <a:pt x="46878" y="211820"/>
                  </a:lnTo>
                  <a:lnTo>
                    <a:pt x="82492" y="170237"/>
                  </a:lnTo>
                  <a:lnTo>
                    <a:pt x="94869" y="122427"/>
                  </a:lnTo>
                  <a:lnTo>
                    <a:pt x="94869" y="117728"/>
                  </a:lnTo>
                  <a:lnTo>
                    <a:pt x="94106" y="114300"/>
                  </a:lnTo>
                  <a:lnTo>
                    <a:pt x="92582" y="112013"/>
                  </a:lnTo>
                  <a:lnTo>
                    <a:pt x="91821" y="110489"/>
                  </a:lnTo>
                  <a:lnTo>
                    <a:pt x="90931" y="109854"/>
                  </a:lnTo>
                  <a:lnTo>
                    <a:pt x="89662" y="109854"/>
                  </a:lnTo>
                  <a:lnTo>
                    <a:pt x="88392" y="109854"/>
                  </a:lnTo>
                  <a:lnTo>
                    <a:pt x="86360" y="110743"/>
                  </a:lnTo>
                  <a:lnTo>
                    <a:pt x="83693" y="112775"/>
                  </a:lnTo>
                  <a:lnTo>
                    <a:pt x="77388" y="116516"/>
                  </a:lnTo>
                  <a:lnTo>
                    <a:pt x="70310" y="119173"/>
                  </a:lnTo>
                  <a:lnTo>
                    <a:pt x="62493" y="120759"/>
                  </a:lnTo>
                  <a:lnTo>
                    <a:pt x="53975" y="121284"/>
                  </a:lnTo>
                  <a:lnTo>
                    <a:pt x="43471" y="120211"/>
                  </a:lnTo>
                  <a:lnTo>
                    <a:pt x="9054" y="94940"/>
                  </a:lnTo>
                  <a:lnTo>
                    <a:pt x="0" y="62864"/>
                  </a:lnTo>
                  <a:lnTo>
                    <a:pt x="1164" y="50674"/>
                  </a:lnTo>
                  <a:lnTo>
                    <a:pt x="28402" y="10608"/>
                  </a:lnTo>
                  <a:lnTo>
                    <a:pt x="51313" y="1186"/>
                  </a:lnTo>
                  <a:lnTo>
                    <a:pt x="64389" y="0"/>
                  </a:lnTo>
                  <a:close/>
                </a:path>
              </a:pathLst>
            </a:custGeom>
            <a:ln w="9144">
              <a:solidFill>
                <a:srgbClr val="FFFFFF"/>
              </a:solidFill>
            </a:ln>
          </p:spPr>
          <p:txBody>
            <a:bodyPr wrap="square" lIns="0" tIns="0" rIns="0" bIns="0" rtlCol="0"/>
            <a:lstStyle/>
            <a:p>
              <a:endParaRPr/>
            </a:p>
          </p:txBody>
        </p:sp>
        <p:pic>
          <p:nvPicPr>
            <p:cNvPr id="17" name="object 17"/>
            <p:cNvPicPr/>
            <p:nvPr/>
          </p:nvPicPr>
          <p:blipFill>
            <a:blip r:embed="rId14" cstate="print"/>
            <a:stretch>
              <a:fillRect/>
            </a:stretch>
          </p:blipFill>
          <p:spPr>
            <a:xfrm>
              <a:off x="11551919" y="6217920"/>
              <a:ext cx="487679" cy="487680"/>
            </a:xfrm>
            <a:prstGeom prst="rect">
              <a:avLst/>
            </a:prstGeom>
          </p:spPr>
        </p:pic>
      </p:grpSp>
      <p:pic>
        <p:nvPicPr>
          <p:cNvPr id="18" name="Recorded Sound">
            <a:hlinkClick r:id="" action="ppaction://media"/>
            <a:extLst>
              <a:ext uri="{FF2B5EF4-FFF2-40B4-BE49-F238E27FC236}">
                <a16:creationId xmlns:a16="http://schemas.microsoft.com/office/drawing/2014/main" id="{40053544-6251-4AD4-B94E-2625892A1AA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17621" y="3200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0" y="0"/>
            <a:ext cx="12191999" cy="6857996"/>
          </a:xfrm>
          <a:prstGeom prst="rect">
            <a:avLst/>
          </a:prstGeom>
        </p:spPr>
      </p:pic>
      <p:sp>
        <p:nvSpPr>
          <p:cNvPr id="3" name="object 3"/>
          <p:cNvSpPr txBox="1">
            <a:spLocks noGrp="1"/>
          </p:cNvSpPr>
          <p:nvPr>
            <p:ph type="title"/>
          </p:nvPr>
        </p:nvSpPr>
        <p:spPr>
          <a:xfrm>
            <a:off x="2415920" y="1554556"/>
            <a:ext cx="7386320" cy="2769870"/>
          </a:xfrm>
          <a:prstGeom prst="rect">
            <a:avLst/>
          </a:prstGeom>
        </p:spPr>
        <p:txBody>
          <a:bodyPr vert="horz" wrap="square" lIns="0" tIns="12700" rIns="0" bIns="0" rtlCol="0">
            <a:spAutoFit/>
          </a:bodyPr>
          <a:lstStyle/>
          <a:p>
            <a:pPr marL="12700" marR="5080" algn="just">
              <a:lnSpc>
                <a:spcPct val="100000"/>
              </a:lnSpc>
              <a:spcBef>
                <a:spcPts val="100"/>
              </a:spcBef>
            </a:pPr>
            <a:r>
              <a:rPr sz="3600" b="1" dirty="0">
                <a:solidFill>
                  <a:srgbClr val="FF0000"/>
                </a:solidFill>
                <a:latin typeface="Times New Roman"/>
                <a:cs typeface="Times New Roman"/>
              </a:rPr>
              <a:t>Cách</a:t>
            </a:r>
            <a:r>
              <a:rPr sz="3600" b="1" spc="155" dirty="0">
                <a:solidFill>
                  <a:srgbClr val="FF0000"/>
                </a:solidFill>
                <a:latin typeface="Times New Roman"/>
                <a:cs typeface="Times New Roman"/>
              </a:rPr>
              <a:t>  </a:t>
            </a:r>
            <a:r>
              <a:rPr sz="3600" b="1" dirty="0">
                <a:solidFill>
                  <a:srgbClr val="FF0000"/>
                </a:solidFill>
                <a:latin typeface="Times New Roman"/>
                <a:cs typeface="Times New Roman"/>
              </a:rPr>
              <a:t>chơi:</a:t>
            </a:r>
            <a:r>
              <a:rPr sz="3600" b="1" spc="165" dirty="0">
                <a:solidFill>
                  <a:srgbClr val="FF0000"/>
                </a:solidFill>
                <a:latin typeface="Times New Roman"/>
                <a:cs typeface="Times New Roman"/>
              </a:rPr>
              <a:t>  </a:t>
            </a:r>
            <a:r>
              <a:rPr sz="3600" b="1" dirty="0">
                <a:solidFill>
                  <a:srgbClr val="FF0000"/>
                </a:solidFill>
                <a:latin typeface="Times New Roman"/>
                <a:cs typeface="Times New Roman"/>
              </a:rPr>
              <a:t>Trên</a:t>
            </a:r>
            <a:r>
              <a:rPr sz="3600" b="1" spc="155" dirty="0">
                <a:solidFill>
                  <a:srgbClr val="FF0000"/>
                </a:solidFill>
                <a:latin typeface="Times New Roman"/>
                <a:cs typeface="Times New Roman"/>
              </a:rPr>
              <a:t>  </a:t>
            </a:r>
            <a:r>
              <a:rPr sz="3600" b="1" dirty="0">
                <a:solidFill>
                  <a:srgbClr val="FF0000"/>
                </a:solidFill>
                <a:latin typeface="Times New Roman"/>
                <a:cs typeface="Times New Roman"/>
              </a:rPr>
              <a:t>màn</a:t>
            </a:r>
            <a:r>
              <a:rPr sz="3600" b="1" spc="160" dirty="0">
                <a:solidFill>
                  <a:srgbClr val="FF0000"/>
                </a:solidFill>
                <a:latin typeface="Times New Roman"/>
                <a:cs typeface="Times New Roman"/>
              </a:rPr>
              <a:t>  </a:t>
            </a:r>
            <a:r>
              <a:rPr sz="3600" b="1" dirty="0">
                <a:solidFill>
                  <a:srgbClr val="FF0000"/>
                </a:solidFill>
                <a:latin typeface="Times New Roman"/>
                <a:cs typeface="Times New Roman"/>
              </a:rPr>
              <a:t>hình</a:t>
            </a:r>
            <a:r>
              <a:rPr sz="3600" b="1" spc="150" dirty="0">
                <a:solidFill>
                  <a:srgbClr val="FF0000"/>
                </a:solidFill>
                <a:latin typeface="Times New Roman"/>
                <a:cs typeface="Times New Roman"/>
              </a:rPr>
              <a:t>  </a:t>
            </a:r>
            <a:r>
              <a:rPr sz="3600" b="1" dirty="0">
                <a:solidFill>
                  <a:srgbClr val="FF0000"/>
                </a:solidFill>
                <a:latin typeface="Times New Roman"/>
                <a:cs typeface="Times New Roman"/>
              </a:rPr>
              <a:t>có</a:t>
            </a:r>
            <a:r>
              <a:rPr sz="3600" b="1" spc="160" dirty="0">
                <a:solidFill>
                  <a:srgbClr val="FF0000"/>
                </a:solidFill>
                <a:latin typeface="Times New Roman"/>
                <a:cs typeface="Times New Roman"/>
              </a:rPr>
              <a:t>  </a:t>
            </a:r>
            <a:r>
              <a:rPr sz="3600" b="1" spc="-25" dirty="0">
                <a:solidFill>
                  <a:srgbClr val="FF0000"/>
                </a:solidFill>
                <a:latin typeface="Times New Roman"/>
                <a:cs typeface="Times New Roman"/>
              </a:rPr>
              <a:t>rất </a:t>
            </a:r>
            <a:r>
              <a:rPr sz="3600" b="1" dirty="0">
                <a:solidFill>
                  <a:srgbClr val="FF0000"/>
                </a:solidFill>
                <a:latin typeface="Times New Roman"/>
                <a:cs typeface="Times New Roman"/>
              </a:rPr>
              <a:t>nhiều</a:t>
            </a:r>
            <a:r>
              <a:rPr sz="3600" b="1" spc="30" dirty="0">
                <a:solidFill>
                  <a:srgbClr val="FF0000"/>
                </a:solidFill>
                <a:latin typeface="Times New Roman"/>
                <a:cs typeface="Times New Roman"/>
              </a:rPr>
              <a:t> </a:t>
            </a:r>
            <a:r>
              <a:rPr sz="3600" b="1" dirty="0">
                <a:solidFill>
                  <a:srgbClr val="FF0000"/>
                </a:solidFill>
                <a:latin typeface="Times New Roman"/>
                <a:cs typeface="Times New Roman"/>
              </a:rPr>
              <a:t>đồ</a:t>
            </a:r>
            <a:r>
              <a:rPr sz="3600" b="1" spc="30" dirty="0">
                <a:solidFill>
                  <a:srgbClr val="FF0000"/>
                </a:solidFill>
                <a:latin typeface="Times New Roman"/>
                <a:cs typeface="Times New Roman"/>
              </a:rPr>
              <a:t> </a:t>
            </a:r>
            <a:r>
              <a:rPr sz="3600" b="1" dirty="0">
                <a:solidFill>
                  <a:srgbClr val="FF0000"/>
                </a:solidFill>
                <a:latin typeface="Times New Roman"/>
                <a:cs typeface="Times New Roman"/>
              </a:rPr>
              <a:t>dùng.</a:t>
            </a:r>
            <a:r>
              <a:rPr sz="3600" b="1" spc="20" dirty="0">
                <a:solidFill>
                  <a:srgbClr val="FF0000"/>
                </a:solidFill>
                <a:latin typeface="Times New Roman"/>
                <a:cs typeface="Times New Roman"/>
              </a:rPr>
              <a:t> </a:t>
            </a:r>
            <a:r>
              <a:rPr sz="3600" b="1" dirty="0">
                <a:solidFill>
                  <a:srgbClr val="FF0000"/>
                </a:solidFill>
                <a:latin typeface="Times New Roman"/>
                <a:cs typeface="Times New Roman"/>
              </a:rPr>
              <a:t>Các</a:t>
            </a:r>
            <a:r>
              <a:rPr sz="3600" b="1" spc="35" dirty="0">
                <a:solidFill>
                  <a:srgbClr val="FF0000"/>
                </a:solidFill>
                <a:latin typeface="Times New Roman"/>
                <a:cs typeface="Times New Roman"/>
              </a:rPr>
              <a:t> </a:t>
            </a:r>
            <a:r>
              <a:rPr sz="3600" b="1" dirty="0">
                <a:solidFill>
                  <a:srgbClr val="FF0000"/>
                </a:solidFill>
                <a:latin typeface="Times New Roman"/>
                <a:cs typeface="Times New Roman"/>
              </a:rPr>
              <a:t>con</a:t>
            </a:r>
            <a:r>
              <a:rPr sz="3600" b="1" spc="45" dirty="0">
                <a:solidFill>
                  <a:srgbClr val="FF0000"/>
                </a:solidFill>
                <a:latin typeface="Times New Roman"/>
                <a:cs typeface="Times New Roman"/>
              </a:rPr>
              <a:t> </a:t>
            </a:r>
            <a:r>
              <a:rPr sz="3600" b="1" dirty="0">
                <a:solidFill>
                  <a:srgbClr val="FF0000"/>
                </a:solidFill>
                <a:latin typeface="Times New Roman"/>
                <a:cs typeface="Times New Roman"/>
              </a:rPr>
              <a:t>hãy</a:t>
            </a:r>
            <a:r>
              <a:rPr sz="3600" b="1" spc="30" dirty="0">
                <a:solidFill>
                  <a:srgbClr val="FF0000"/>
                </a:solidFill>
                <a:latin typeface="Times New Roman"/>
                <a:cs typeface="Times New Roman"/>
              </a:rPr>
              <a:t> </a:t>
            </a:r>
            <a:r>
              <a:rPr sz="3600" b="1" dirty="0">
                <a:solidFill>
                  <a:srgbClr val="FF0000"/>
                </a:solidFill>
                <a:latin typeface="Times New Roman"/>
                <a:cs typeface="Times New Roman"/>
              </a:rPr>
              <a:t>nhìn</a:t>
            </a:r>
            <a:r>
              <a:rPr sz="3600" b="1" spc="30" dirty="0">
                <a:solidFill>
                  <a:srgbClr val="FF0000"/>
                </a:solidFill>
                <a:latin typeface="Times New Roman"/>
                <a:cs typeface="Times New Roman"/>
              </a:rPr>
              <a:t> </a:t>
            </a:r>
            <a:r>
              <a:rPr sz="3600" b="1" spc="-20" dirty="0">
                <a:solidFill>
                  <a:srgbClr val="FF0000"/>
                </a:solidFill>
                <a:latin typeface="Times New Roman"/>
                <a:cs typeface="Times New Roman"/>
              </a:rPr>
              <a:t>tinh </a:t>
            </a:r>
            <a:r>
              <a:rPr sz="3600" b="1" dirty="0">
                <a:solidFill>
                  <a:srgbClr val="FF0000"/>
                </a:solidFill>
                <a:latin typeface="Times New Roman"/>
                <a:cs typeface="Times New Roman"/>
              </a:rPr>
              <a:t>xem</a:t>
            </a:r>
            <a:r>
              <a:rPr sz="3600" b="1" spc="495" dirty="0">
                <a:solidFill>
                  <a:srgbClr val="FF0000"/>
                </a:solidFill>
                <a:latin typeface="Times New Roman"/>
                <a:cs typeface="Times New Roman"/>
              </a:rPr>
              <a:t> </a:t>
            </a:r>
            <a:r>
              <a:rPr sz="3600" b="1" dirty="0">
                <a:solidFill>
                  <a:srgbClr val="FF0000"/>
                </a:solidFill>
                <a:latin typeface="Times New Roman"/>
                <a:cs typeface="Times New Roman"/>
              </a:rPr>
              <a:t>đồ</a:t>
            </a:r>
            <a:r>
              <a:rPr sz="3600" b="1" spc="505" dirty="0">
                <a:solidFill>
                  <a:srgbClr val="FF0000"/>
                </a:solidFill>
                <a:latin typeface="Times New Roman"/>
                <a:cs typeface="Times New Roman"/>
              </a:rPr>
              <a:t> </a:t>
            </a:r>
            <a:r>
              <a:rPr sz="3600" b="1" dirty="0">
                <a:solidFill>
                  <a:srgbClr val="FF0000"/>
                </a:solidFill>
                <a:latin typeface="Times New Roman"/>
                <a:cs typeface="Times New Roman"/>
              </a:rPr>
              <a:t>dùng</a:t>
            </a:r>
            <a:r>
              <a:rPr sz="3600" b="1" spc="495" dirty="0">
                <a:solidFill>
                  <a:srgbClr val="FF0000"/>
                </a:solidFill>
                <a:latin typeface="Times New Roman"/>
                <a:cs typeface="Times New Roman"/>
              </a:rPr>
              <a:t> </a:t>
            </a:r>
            <a:r>
              <a:rPr sz="3600" b="1" dirty="0">
                <a:solidFill>
                  <a:srgbClr val="FF0000"/>
                </a:solidFill>
                <a:latin typeface="Times New Roman"/>
                <a:cs typeface="Times New Roman"/>
              </a:rPr>
              <a:t>nào</a:t>
            </a:r>
            <a:r>
              <a:rPr sz="3600" b="1" spc="509" dirty="0">
                <a:solidFill>
                  <a:srgbClr val="FF0000"/>
                </a:solidFill>
                <a:latin typeface="Times New Roman"/>
                <a:cs typeface="Times New Roman"/>
              </a:rPr>
              <a:t> </a:t>
            </a:r>
            <a:r>
              <a:rPr sz="3600" b="1" dirty="0">
                <a:solidFill>
                  <a:srgbClr val="FF0000"/>
                </a:solidFill>
                <a:latin typeface="Times New Roman"/>
                <a:cs typeface="Times New Roman"/>
              </a:rPr>
              <a:t>sẽ</a:t>
            </a:r>
            <a:r>
              <a:rPr sz="3600" b="1" spc="505" dirty="0">
                <a:solidFill>
                  <a:srgbClr val="FF0000"/>
                </a:solidFill>
                <a:latin typeface="Times New Roman"/>
                <a:cs typeface="Times New Roman"/>
              </a:rPr>
              <a:t> </a:t>
            </a:r>
            <a:r>
              <a:rPr sz="3600" b="1" dirty="0">
                <a:solidFill>
                  <a:srgbClr val="FF0000"/>
                </a:solidFill>
                <a:latin typeface="Times New Roman"/>
                <a:cs typeface="Times New Roman"/>
              </a:rPr>
              <a:t>biến</a:t>
            </a:r>
            <a:r>
              <a:rPr sz="3600" b="1" spc="505" dirty="0">
                <a:solidFill>
                  <a:srgbClr val="FF0000"/>
                </a:solidFill>
                <a:latin typeface="Times New Roman"/>
                <a:cs typeface="Times New Roman"/>
              </a:rPr>
              <a:t> </a:t>
            </a:r>
            <a:r>
              <a:rPr sz="3600" b="1" dirty="0">
                <a:solidFill>
                  <a:srgbClr val="FF0000"/>
                </a:solidFill>
                <a:latin typeface="Times New Roman"/>
                <a:cs typeface="Times New Roman"/>
              </a:rPr>
              <a:t>mất</a:t>
            </a:r>
            <a:r>
              <a:rPr sz="3600" b="1" spc="509" dirty="0">
                <a:solidFill>
                  <a:srgbClr val="FF0000"/>
                </a:solidFill>
                <a:latin typeface="Times New Roman"/>
                <a:cs typeface="Times New Roman"/>
              </a:rPr>
              <a:t> </a:t>
            </a:r>
            <a:r>
              <a:rPr sz="3600" b="1" dirty="0">
                <a:solidFill>
                  <a:srgbClr val="FF0000"/>
                </a:solidFill>
                <a:latin typeface="Times New Roman"/>
                <a:cs typeface="Times New Roman"/>
              </a:rPr>
              <a:t>và</a:t>
            </a:r>
            <a:r>
              <a:rPr sz="3600" b="1" spc="509" dirty="0">
                <a:solidFill>
                  <a:srgbClr val="FF0000"/>
                </a:solidFill>
                <a:latin typeface="Times New Roman"/>
                <a:cs typeface="Times New Roman"/>
              </a:rPr>
              <a:t> </a:t>
            </a:r>
            <a:r>
              <a:rPr sz="3600" b="1" spc="-25" dirty="0">
                <a:solidFill>
                  <a:srgbClr val="FF0000"/>
                </a:solidFill>
                <a:latin typeface="Times New Roman"/>
                <a:cs typeface="Times New Roman"/>
              </a:rPr>
              <a:t>nó </a:t>
            </a:r>
            <a:r>
              <a:rPr sz="3600" b="1" dirty="0">
                <a:solidFill>
                  <a:srgbClr val="FF0000"/>
                </a:solidFill>
                <a:latin typeface="Times New Roman"/>
                <a:cs typeface="Times New Roman"/>
              </a:rPr>
              <a:t>có</a:t>
            </a:r>
            <a:r>
              <a:rPr sz="3600" b="1" spc="690" dirty="0">
                <a:solidFill>
                  <a:srgbClr val="FF0000"/>
                </a:solidFill>
                <a:latin typeface="Times New Roman"/>
                <a:cs typeface="Times New Roman"/>
              </a:rPr>
              <a:t> </a:t>
            </a:r>
            <a:r>
              <a:rPr sz="3600" b="1" dirty="0">
                <a:solidFill>
                  <a:srgbClr val="FF0000"/>
                </a:solidFill>
                <a:latin typeface="Times New Roman"/>
                <a:cs typeface="Times New Roman"/>
              </a:rPr>
              <a:t>màu</a:t>
            </a:r>
            <a:r>
              <a:rPr sz="3600" b="1" spc="700" dirty="0">
                <a:solidFill>
                  <a:srgbClr val="FF0000"/>
                </a:solidFill>
                <a:latin typeface="Times New Roman"/>
                <a:cs typeface="Times New Roman"/>
              </a:rPr>
              <a:t> </a:t>
            </a:r>
            <a:r>
              <a:rPr sz="3600" b="1" dirty="0">
                <a:solidFill>
                  <a:srgbClr val="FF0000"/>
                </a:solidFill>
                <a:latin typeface="Times New Roman"/>
                <a:cs typeface="Times New Roman"/>
              </a:rPr>
              <a:t>gì.</a:t>
            </a:r>
            <a:r>
              <a:rPr sz="3600" b="1" spc="695" dirty="0">
                <a:solidFill>
                  <a:srgbClr val="FF0000"/>
                </a:solidFill>
                <a:latin typeface="Times New Roman"/>
                <a:cs typeface="Times New Roman"/>
              </a:rPr>
              <a:t> </a:t>
            </a:r>
            <a:r>
              <a:rPr sz="3600" b="1" dirty="0">
                <a:solidFill>
                  <a:srgbClr val="FF0000"/>
                </a:solidFill>
                <a:latin typeface="Times New Roman"/>
                <a:cs typeface="Times New Roman"/>
              </a:rPr>
              <a:t>Bạn</a:t>
            </a:r>
            <a:r>
              <a:rPr sz="3600" b="1" spc="695" dirty="0">
                <a:solidFill>
                  <a:srgbClr val="FF0000"/>
                </a:solidFill>
                <a:latin typeface="Times New Roman"/>
                <a:cs typeface="Times New Roman"/>
              </a:rPr>
              <a:t> </a:t>
            </a:r>
            <a:r>
              <a:rPr sz="3600" b="1" dirty="0">
                <a:solidFill>
                  <a:srgbClr val="FF0000"/>
                </a:solidFill>
                <a:latin typeface="Times New Roman"/>
                <a:cs typeface="Times New Roman"/>
              </a:rPr>
              <a:t>nào</a:t>
            </a:r>
            <a:r>
              <a:rPr sz="3600" b="1" spc="690" dirty="0">
                <a:solidFill>
                  <a:srgbClr val="FF0000"/>
                </a:solidFill>
                <a:latin typeface="Times New Roman"/>
                <a:cs typeface="Times New Roman"/>
              </a:rPr>
              <a:t> </a:t>
            </a:r>
            <a:r>
              <a:rPr sz="3600" b="1" dirty="0">
                <a:solidFill>
                  <a:srgbClr val="FF0000"/>
                </a:solidFill>
                <a:latin typeface="Times New Roman"/>
                <a:cs typeface="Times New Roman"/>
              </a:rPr>
              <a:t>trả</a:t>
            </a:r>
            <a:r>
              <a:rPr sz="3600" b="1" spc="700" dirty="0">
                <a:solidFill>
                  <a:srgbClr val="FF0000"/>
                </a:solidFill>
                <a:latin typeface="Times New Roman"/>
                <a:cs typeface="Times New Roman"/>
              </a:rPr>
              <a:t> </a:t>
            </a:r>
            <a:r>
              <a:rPr sz="3600" b="1" dirty="0">
                <a:solidFill>
                  <a:srgbClr val="FF0000"/>
                </a:solidFill>
                <a:latin typeface="Times New Roman"/>
                <a:cs typeface="Times New Roman"/>
              </a:rPr>
              <a:t>lời</a:t>
            </a:r>
            <a:r>
              <a:rPr sz="3600" b="1" spc="695" dirty="0">
                <a:solidFill>
                  <a:srgbClr val="FF0000"/>
                </a:solidFill>
                <a:latin typeface="Times New Roman"/>
                <a:cs typeface="Times New Roman"/>
              </a:rPr>
              <a:t> </a:t>
            </a:r>
            <a:r>
              <a:rPr sz="3600" b="1" dirty="0">
                <a:solidFill>
                  <a:srgbClr val="FF0000"/>
                </a:solidFill>
                <a:latin typeface="Times New Roman"/>
                <a:cs typeface="Times New Roman"/>
              </a:rPr>
              <a:t>đúng</a:t>
            </a:r>
            <a:r>
              <a:rPr sz="3600" b="1" spc="690" dirty="0">
                <a:solidFill>
                  <a:srgbClr val="FF0000"/>
                </a:solidFill>
                <a:latin typeface="Times New Roman"/>
                <a:cs typeface="Times New Roman"/>
              </a:rPr>
              <a:t> </a:t>
            </a:r>
            <a:r>
              <a:rPr sz="3600" b="1" spc="-25" dirty="0">
                <a:solidFill>
                  <a:srgbClr val="FF0000"/>
                </a:solidFill>
                <a:latin typeface="Times New Roman"/>
                <a:cs typeface="Times New Roman"/>
              </a:rPr>
              <a:t>sẽ </a:t>
            </a:r>
            <a:r>
              <a:rPr sz="3600" b="1" dirty="0">
                <a:solidFill>
                  <a:srgbClr val="FF0000"/>
                </a:solidFill>
                <a:latin typeface="Times New Roman"/>
                <a:cs typeface="Times New Roman"/>
              </a:rPr>
              <a:t>được</a:t>
            </a:r>
            <a:r>
              <a:rPr sz="3600" b="1" spc="-35" dirty="0">
                <a:solidFill>
                  <a:srgbClr val="FF0000"/>
                </a:solidFill>
                <a:latin typeface="Times New Roman"/>
                <a:cs typeface="Times New Roman"/>
              </a:rPr>
              <a:t> </a:t>
            </a:r>
            <a:r>
              <a:rPr sz="3600" b="1" dirty="0">
                <a:solidFill>
                  <a:srgbClr val="FF0000"/>
                </a:solidFill>
                <a:latin typeface="Times New Roman"/>
                <a:cs typeface="Times New Roman"/>
              </a:rPr>
              <a:t>thưởng</a:t>
            </a:r>
            <a:r>
              <a:rPr sz="3600" b="1" spc="-40" dirty="0">
                <a:solidFill>
                  <a:srgbClr val="FF0000"/>
                </a:solidFill>
                <a:latin typeface="Times New Roman"/>
                <a:cs typeface="Times New Roman"/>
              </a:rPr>
              <a:t> </a:t>
            </a:r>
            <a:r>
              <a:rPr sz="3600" b="1" dirty="0">
                <a:solidFill>
                  <a:srgbClr val="FF0000"/>
                </a:solidFill>
                <a:latin typeface="Times New Roman"/>
                <a:cs typeface="Times New Roman"/>
              </a:rPr>
              <a:t>một</a:t>
            </a:r>
            <a:r>
              <a:rPr sz="3600" b="1" spc="-25" dirty="0">
                <a:solidFill>
                  <a:srgbClr val="FF0000"/>
                </a:solidFill>
                <a:latin typeface="Times New Roman"/>
                <a:cs typeface="Times New Roman"/>
              </a:rPr>
              <a:t> </a:t>
            </a:r>
            <a:r>
              <a:rPr sz="3600" b="1" dirty="0">
                <a:solidFill>
                  <a:srgbClr val="FF0000"/>
                </a:solidFill>
                <a:latin typeface="Times New Roman"/>
                <a:cs typeface="Times New Roman"/>
              </a:rPr>
              <a:t>tràng</a:t>
            </a:r>
            <a:r>
              <a:rPr sz="3600" b="1" spc="-30" dirty="0">
                <a:solidFill>
                  <a:srgbClr val="FF0000"/>
                </a:solidFill>
                <a:latin typeface="Times New Roman"/>
                <a:cs typeface="Times New Roman"/>
              </a:rPr>
              <a:t> </a:t>
            </a:r>
            <a:r>
              <a:rPr sz="3600" b="1" dirty="0">
                <a:solidFill>
                  <a:srgbClr val="FF0000"/>
                </a:solidFill>
                <a:latin typeface="Times New Roman"/>
                <a:cs typeface="Times New Roman"/>
              </a:rPr>
              <a:t>pháo</a:t>
            </a:r>
            <a:r>
              <a:rPr sz="3600" b="1" spc="-40" dirty="0">
                <a:solidFill>
                  <a:srgbClr val="FF0000"/>
                </a:solidFill>
                <a:latin typeface="Times New Roman"/>
                <a:cs typeface="Times New Roman"/>
              </a:rPr>
              <a:t> </a:t>
            </a:r>
            <a:r>
              <a:rPr sz="3600" b="1" spc="-20" dirty="0">
                <a:solidFill>
                  <a:srgbClr val="FF0000"/>
                </a:solidFill>
                <a:latin typeface="Times New Roman"/>
                <a:cs typeface="Times New Roman"/>
              </a:rPr>
              <a:t>tay.</a:t>
            </a:r>
            <a:endParaRPr sz="3600">
              <a:latin typeface="Times New Roman"/>
              <a:cs typeface="Times New Roman"/>
            </a:endParaRPr>
          </a:p>
        </p:txBody>
      </p:sp>
      <p:pic>
        <p:nvPicPr>
          <p:cNvPr id="4" name="object 4"/>
          <p:cNvPicPr/>
          <p:nvPr/>
        </p:nvPicPr>
        <p:blipFill>
          <a:blip r:embed="rId5" cstate="print"/>
          <a:stretch>
            <a:fillRect/>
          </a:stretch>
        </p:blipFill>
        <p:spPr>
          <a:xfrm>
            <a:off x="11551919" y="6217920"/>
            <a:ext cx="487679" cy="487680"/>
          </a:xfrm>
          <a:prstGeom prst="rect">
            <a:avLst/>
          </a:prstGeom>
        </p:spPr>
      </p:pic>
      <p:pic>
        <p:nvPicPr>
          <p:cNvPr id="5" name="Recorded Sound">
            <a:hlinkClick r:id="" action="ppaction://media"/>
            <a:extLst>
              <a:ext uri="{FF2B5EF4-FFF2-40B4-BE49-F238E27FC236}">
                <a16:creationId xmlns:a16="http://schemas.microsoft.com/office/drawing/2014/main" id="{DFD0375E-55A4-484C-962C-20A054C584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401962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4" cstate="print"/>
            <a:stretch>
              <a:fillRect/>
            </a:stretch>
          </p:blipFill>
          <p:spPr>
            <a:xfrm>
              <a:off x="0" y="0"/>
              <a:ext cx="12192000" cy="6858000"/>
            </a:xfrm>
            <a:prstGeom prst="rect">
              <a:avLst/>
            </a:prstGeom>
          </p:spPr>
        </p:pic>
        <p:pic>
          <p:nvPicPr>
            <p:cNvPr id="4" name="object 4"/>
            <p:cNvPicPr/>
            <p:nvPr/>
          </p:nvPicPr>
          <p:blipFill>
            <a:blip r:embed="rId5" cstate="print"/>
            <a:stretch>
              <a:fillRect/>
            </a:stretch>
          </p:blipFill>
          <p:spPr>
            <a:xfrm>
              <a:off x="896111" y="586740"/>
              <a:ext cx="3060191" cy="3012948"/>
            </a:xfrm>
            <a:prstGeom prst="rect">
              <a:avLst/>
            </a:prstGeom>
          </p:spPr>
        </p:pic>
        <p:pic>
          <p:nvPicPr>
            <p:cNvPr id="5" name="object 5"/>
            <p:cNvPicPr/>
            <p:nvPr/>
          </p:nvPicPr>
          <p:blipFill>
            <a:blip r:embed="rId6" cstate="print"/>
            <a:stretch>
              <a:fillRect/>
            </a:stretch>
          </p:blipFill>
          <p:spPr>
            <a:xfrm>
              <a:off x="6882383" y="3863340"/>
              <a:ext cx="3273552" cy="2575560"/>
            </a:xfrm>
            <a:prstGeom prst="rect">
              <a:avLst/>
            </a:prstGeom>
          </p:spPr>
        </p:pic>
        <p:pic>
          <p:nvPicPr>
            <p:cNvPr id="6" name="object 6"/>
            <p:cNvPicPr/>
            <p:nvPr/>
          </p:nvPicPr>
          <p:blipFill>
            <a:blip r:embed="rId7" cstate="print"/>
            <a:stretch>
              <a:fillRect/>
            </a:stretch>
          </p:blipFill>
          <p:spPr>
            <a:xfrm>
              <a:off x="2231135" y="3154679"/>
              <a:ext cx="3992879" cy="3703317"/>
            </a:xfrm>
            <a:prstGeom prst="rect">
              <a:avLst/>
            </a:prstGeom>
          </p:spPr>
        </p:pic>
        <p:pic>
          <p:nvPicPr>
            <p:cNvPr id="7" name="object 7"/>
            <p:cNvPicPr/>
            <p:nvPr/>
          </p:nvPicPr>
          <p:blipFill>
            <a:blip r:embed="rId8" cstate="print"/>
            <a:stretch>
              <a:fillRect/>
            </a:stretch>
          </p:blipFill>
          <p:spPr>
            <a:xfrm>
              <a:off x="8132064" y="68580"/>
              <a:ext cx="3538728" cy="3537203"/>
            </a:xfrm>
            <a:prstGeom prst="rect">
              <a:avLst/>
            </a:prstGeom>
          </p:spPr>
        </p:pic>
        <p:pic>
          <p:nvPicPr>
            <p:cNvPr id="8" name="object 8"/>
            <p:cNvPicPr/>
            <p:nvPr/>
          </p:nvPicPr>
          <p:blipFill>
            <a:blip r:embed="rId9" cstate="print"/>
            <a:stretch>
              <a:fillRect/>
            </a:stretch>
          </p:blipFill>
          <p:spPr>
            <a:xfrm>
              <a:off x="4283964" y="586740"/>
              <a:ext cx="3880103" cy="2703576"/>
            </a:xfrm>
            <a:prstGeom prst="rect">
              <a:avLst/>
            </a:prstGeom>
          </p:spPr>
        </p:pic>
        <p:pic>
          <p:nvPicPr>
            <p:cNvPr id="9" name="object 9"/>
            <p:cNvPicPr/>
            <p:nvPr/>
          </p:nvPicPr>
          <p:blipFill>
            <a:blip r:embed="rId10" cstate="print"/>
            <a:stretch>
              <a:fillRect/>
            </a:stretch>
          </p:blipFill>
          <p:spPr>
            <a:xfrm>
              <a:off x="11551919" y="6217920"/>
              <a:ext cx="487679" cy="487680"/>
            </a:xfrm>
            <a:prstGeom prst="rect">
              <a:avLst/>
            </a:prstGeom>
          </p:spPr>
        </p:pic>
      </p:grpSp>
      <p:pic>
        <p:nvPicPr>
          <p:cNvPr id="10" name="Recorded Sound">
            <a:hlinkClick r:id="" action="ppaction://media"/>
            <a:extLst>
              <a:ext uri="{FF2B5EF4-FFF2-40B4-BE49-F238E27FC236}">
                <a16:creationId xmlns:a16="http://schemas.microsoft.com/office/drawing/2014/main" id="{79CDDAE4-A701-4B48-A069-69ECF7BE92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5801" y="35996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032" y="0"/>
            <a:ext cx="12192000" cy="6858000"/>
            <a:chOff x="0" y="0"/>
            <a:chExt cx="12192000" cy="6858000"/>
          </a:xfrm>
        </p:grpSpPr>
        <p:pic>
          <p:nvPicPr>
            <p:cNvPr id="3" name="object 3"/>
            <p:cNvPicPr/>
            <p:nvPr/>
          </p:nvPicPr>
          <p:blipFill>
            <a:blip r:embed="rId4" cstate="print"/>
            <a:stretch>
              <a:fillRect/>
            </a:stretch>
          </p:blipFill>
          <p:spPr>
            <a:xfrm>
              <a:off x="0" y="0"/>
              <a:ext cx="12192000" cy="6858000"/>
            </a:xfrm>
            <a:prstGeom prst="rect">
              <a:avLst/>
            </a:prstGeom>
          </p:spPr>
        </p:pic>
        <p:pic>
          <p:nvPicPr>
            <p:cNvPr id="4" name="object 4"/>
            <p:cNvPicPr/>
            <p:nvPr/>
          </p:nvPicPr>
          <p:blipFill>
            <a:blip r:embed="rId5" cstate="print"/>
            <a:stretch>
              <a:fillRect/>
            </a:stretch>
          </p:blipFill>
          <p:spPr>
            <a:xfrm>
              <a:off x="1665477" y="161289"/>
              <a:ext cx="9240520" cy="6579615"/>
            </a:xfrm>
            <a:prstGeom prst="rect">
              <a:avLst/>
            </a:prstGeom>
          </p:spPr>
        </p:pic>
        <p:pic>
          <p:nvPicPr>
            <p:cNvPr id="5" name="object 5"/>
            <p:cNvPicPr/>
            <p:nvPr/>
          </p:nvPicPr>
          <p:blipFill>
            <a:blip r:embed="rId6" cstate="print"/>
            <a:stretch>
              <a:fillRect/>
            </a:stretch>
          </p:blipFill>
          <p:spPr>
            <a:xfrm>
              <a:off x="4549140" y="1421891"/>
              <a:ext cx="3909060" cy="3854196"/>
            </a:xfrm>
            <a:prstGeom prst="rect">
              <a:avLst/>
            </a:prstGeom>
          </p:spPr>
        </p:pic>
        <p:pic>
          <p:nvPicPr>
            <p:cNvPr id="6" name="object 6"/>
            <p:cNvPicPr/>
            <p:nvPr/>
          </p:nvPicPr>
          <p:blipFill>
            <a:blip r:embed="rId7" cstate="print"/>
            <a:stretch>
              <a:fillRect/>
            </a:stretch>
          </p:blipFill>
          <p:spPr>
            <a:xfrm>
              <a:off x="11551919" y="6217920"/>
              <a:ext cx="487679" cy="487680"/>
            </a:xfrm>
            <a:prstGeom prst="rect">
              <a:avLst/>
            </a:prstGeom>
          </p:spPr>
        </p:pic>
      </p:grpSp>
      <p:pic>
        <p:nvPicPr>
          <p:cNvPr id="7" name="Recorded Sound">
            <a:hlinkClick r:id="" action="ppaction://media"/>
            <a:extLst>
              <a:ext uri="{FF2B5EF4-FFF2-40B4-BE49-F238E27FC236}">
                <a16:creationId xmlns:a16="http://schemas.microsoft.com/office/drawing/2014/main" id="{0ED82B9D-244D-4CA5-864A-3A2C674B84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0754" y="34952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6334" y="556005"/>
            <a:ext cx="3877310" cy="452120"/>
          </a:xfrm>
          <a:prstGeom prst="rect">
            <a:avLst/>
          </a:prstGeom>
        </p:spPr>
        <p:txBody>
          <a:bodyPr vert="horz" wrap="square" lIns="0" tIns="12065" rIns="0" bIns="0" rtlCol="0">
            <a:spAutoFit/>
          </a:bodyPr>
          <a:lstStyle/>
          <a:p>
            <a:pPr marL="12700">
              <a:lnSpc>
                <a:spcPct val="100000"/>
              </a:lnSpc>
              <a:spcBef>
                <a:spcPts val="95"/>
              </a:spcBef>
            </a:pPr>
            <a:r>
              <a:rPr sz="2800" b="1" dirty="0">
                <a:solidFill>
                  <a:srgbClr val="006FC0"/>
                </a:solidFill>
                <a:latin typeface="Times New Roman"/>
                <a:cs typeface="Times New Roman"/>
              </a:rPr>
              <a:t>MỤC</a:t>
            </a:r>
            <a:r>
              <a:rPr sz="2800" b="1" spc="-65" dirty="0">
                <a:solidFill>
                  <a:srgbClr val="006FC0"/>
                </a:solidFill>
                <a:latin typeface="Times New Roman"/>
                <a:cs typeface="Times New Roman"/>
              </a:rPr>
              <a:t> </a:t>
            </a:r>
            <a:r>
              <a:rPr sz="2800" b="1" dirty="0">
                <a:solidFill>
                  <a:srgbClr val="006FC0"/>
                </a:solidFill>
                <a:latin typeface="Times New Roman"/>
                <a:cs typeface="Times New Roman"/>
              </a:rPr>
              <a:t>ÐÍCH</a:t>
            </a:r>
            <a:r>
              <a:rPr sz="2800" b="1" spc="-75" dirty="0">
                <a:solidFill>
                  <a:srgbClr val="006FC0"/>
                </a:solidFill>
                <a:latin typeface="Times New Roman"/>
                <a:cs typeface="Times New Roman"/>
              </a:rPr>
              <a:t> </a:t>
            </a:r>
            <a:r>
              <a:rPr sz="2800" b="1" dirty="0">
                <a:solidFill>
                  <a:srgbClr val="006FC0"/>
                </a:solidFill>
                <a:latin typeface="Arial"/>
                <a:cs typeface="Arial"/>
              </a:rPr>
              <a:t>–</a:t>
            </a:r>
            <a:r>
              <a:rPr sz="2800" b="1" dirty="0">
                <a:solidFill>
                  <a:srgbClr val="006FC0"/>
                </a:solidFill>
                <a:latin typeface="Times New Roman"/>
                <a:cs typeface="Times New Roman"/>
              </a:rPr>
              <a:t>YÊU</a:t>
            </a:r>
            <a:r>
              <a:rPr sz="2800" b="1" spc="-55" dirty="0">
                <a:solidFill>
                  <a:srgbClr val="006FC0"/>
                </a:solidFill>
                <a:latin typeface="Times New Roman"/>
                <a:cs typeface="Times New Roman"/>
              </a:rPr>
              <a:t> </a:t>
            </a:r>
            <a:r>
              <a:rPr sz="2800" b="1" spc="-20" dirty="0">
                <a:solidFill>
                  <a:srgbClr val="006FC0"/>
                </a:solidFill>
                <a:latin typeface="Times New Roman"/>
                <a:cs typeface="Times New Roman"/>
              </a:rPr>
              <a:t>CẦU.</a:t>
            </a:r>
            <a:endParaRPr sz="2800">
              <a:latin typeface="Times New Roman"/>
              <a:cs typeface="Times New Roman"/>
            </a:endParaRPr>
          </a:p>
        </p:txBody>
      </p:sp>
      <p:sp>
        <p:nvSpPr>
          <p:cNvPr id="3" name="object 3"/>
          <p:cNvSpPr txBox="1">
            <a:spLocks noGrp="1"/>
          </p:cNvSpPr>
          <p:nvPr>
            <p:ph type="body" idx="1"/>
          </p:nvPr>
        </p:nvSpPr>
        <p:spPr>
          <a:prstGeom prst="rect">
            <a:avLst/>
          </a:prstGeom>
        </p:spPr>
        <p:txBody>
          <a:bodyPr vert="horz" wrap="square" lIns="0" tIns="196850" rIns="0" bIns="0" rtlCol="0">
            <a:spAutoFit/>
          </a:bodyPr>
          <a:lstStyle/>
          <a:p>
            <a:pPr marL="355600" indent="-342900">
              <a:lnSpc>
                <a:spcPct val="100000"/>
              </a:lnSpc>
              <a:spcBef>
                <a:spcPts val="1550"/>
              </a:spcBef>
              <a:buAutoNum type="arabicPeriod"/>
              <a:tabLst>
                <a:tab pos="355600" algn="l"/>
              </a:tabLst>
            </a:pPr>
            <a:r>
              <a:rPr dirty="0"/>
              <a:t>Kiến</a:t>
            </a:r>
            <a:r>
              <a:rPr spc="-25" dirty="0"/>
              <a:t> </a:t>
            </a:r>
            <a:r>
              <a:rPr spc="-10" dirty="0"/>
              <a:t>thức:</a:t>
            </a:r>
          </a:p>
          <a:p>
            <a:pPr marL="155575" lvl="1" indent="-142875">
              <a:lnSpc>
                <a:spcPct val="100000"/>
              </a:lnSpc>
              <a:spcBef>
                <a:spcPts val="1215"/>
              </a:spcBef>
              <a:buChar char="-"/>
              <a:tabLst>
                <a:tab pos="155575" algn="l"/>
              </a:tabLst>
            </a:pPr>
            <a:r>
              <a:rPr sz="2000" b="1" spc="-20" dirty="0">
                <a:solidFill>
                  <a:srgbClr val="6F2F9F"/>
                </a:solidFill>
                <a:latin typeface="Times New Roman"/>
                <a:cs typeface="Times New Roman"/>
              </a:rPr>
              <a:t>Trẻ </a:t>
            </a:r>
            <a:r>
              <a:rPr sz="2000" b="1" dirty="0">
                <a:solidFill>
                  <a:srgbClr val="6F2F9F"/>
                </a:solidFill>
                <a:latin typeface="Times New Roman"/>
                <a:cs typeface="Times New Roman"/>
              </a:rPr>
              <a:t>nhận</a:t>
            </a:r>
            <a:r>
              <a:rPr sz="2000" b="1" spc="-30" dirty="0">
                <a:solidFill>
                  <a:srgbClr val="6F2F9F"/>
                </a:solidFill>
                <a:latin typeface="Times New Roman"/>
                <a:cs typeface="Times New Roman"/>
              </a:rPr>
              <a:t> </a:t>
            </a:r>
            <a:r>
              <a:rPr sz="2000" b="1" dirty="0">
                <a:solidFill>
                  <a:srgbClr val="6F2F9F"/>
                </a:solidFill>
                <a:latin typeface="Times New Roman"/>
                <a:cs typeface="Times New Roman"/>
              </a:rPr>
              <a:t>biết</a:t>
            </a:r>
            <a:r>
              <a:rPr sz="2000" b="1" spc="-40" dirty="0">
                <a:solidFill>
                  <a:srgbClr val="6F2F9F"/>
                </a:solidFill>
                <a:latin typeface="Times New Roman"/>
                <a:cs typeface="Times New Roman"/>
              </a:rPr>
              <a:t> </a:t>
            </a:r>
            <a:r>
              <a:rPr sz="2000" b="1" dirty="0">
                <a:solidFill>
                  <a:srgbClr val="6F2F9F"/>
                </a:solidFill>
                <a:latin typeface="Times New Roman"/>
                <a:cs typeface="Times New Roman"/>
              </a:rPr>
              <a:t>phân</a:t>
            </a:r>
            <a:r>
              <a:rPr sz="2000" b="1" spc="-35" dirty="0">
                <a:solidFill>
                  <a:srgbClr val="6F2F9F"/>
                </a:solidFill>
                <a:latin typeface="Times New Roman"/>
                <a:cs typeface="Times New Roman"/>
              </a:rPr>
              <a:t> </a:t>
            </a:r>
            <a:r>
              <a:rPr sz="2000" b="1" dirty="0">
                <a:solidFill>
                  <a:srgbClr val="6F2F9F"/>
                </a:solidFill>
                <a:latin typeface="Times New Roman"/>
                <a:cs typeface="Times New Roman"/>
              </a:rPr>
              <a:t>biệt</a:t>
            </a:r>
            <a:r>
              <a:rPr sz="2000" b="1" spc="-25" dirty="0">
                <a:solidFill>
                  <a:srgbClr val="6F2F9F"/>
                </a:solidFill>
                <a:latin typeface="Times New Roman"/>
                <a:cs typeface="Times New Roman"/>
              </a:rPr>
              <a:t> </a:t>
            </a:r>
            <a:r>
              <a:rPr sz="2000" b="1" dirty="0">
                <a:solidFill>
                  <a:srgbClr val="6F2F9F"/>
                </a:solidFill>
                <a:latin typeface="Times New Roman"/>
                <a:cs typeface="Times New Roman"/>
              </a:rPr>
              <a:t>được</a:t>
            </a:r>
            <a:r>
              <a:rPr sz="2000" b="1" spc="-15" dirty="0">
                <a:solidFill>
                  <a:srgbClr val="6F2F9F"/>
                </a:solidFill>
                <a:latin typeface="Times New Roman"/>
                <a:cs typeface="Times New Roman"/>
              </a:rPr>
              <a:t> </a:t>
            </a:r>
            <a:r>
              <a:rPr sz="2000" b="1" dirty="0">
                <a:solidFill>
                  <a:srgbClr val="6F2F9F"/>
                </a:solidFill>
                <a:latin typeface="Times New Roman"/>
                <a:cs typeface="Times New Roman"/>
              </a:rPr>
              <a:t>màu</a:t>
            </a:r>
            <a:r>
              <a:rPr sz="2000" b="1" spc="-30" dirty="0">
                <a:solidFill>
                  <a:srgbClr val="6F2F9F"/>
                </a:solidFill>
                <a:latin typeface="Times New Roman"/>
                <a:cs typeface="Times New Roman"/>
              </a:rPr>
              <a:t> </a:t>
            </a:r>
            <a:r>
              <a:rPr sz="2000" b="1" spc="-10" dirty="0">
                <a:solidFill>
                  <a:srgbClr val="6F2F9F"/>
                </a:solidFill>
                <a:latin typeface="Times New Roman"/>
                <a:cs typeface="Times New Roman"/>
              </a:rPr>
              <a:t>vàng.</a:t>
            </a:r>
            <a:endParaRPr sz="2000">
              <a:latin typeface="Times New Roman"/>
              <a:cs typeface="Times New Roman"/>
            </a:endParaRPr>
          </a:p>
          <a:p>
            <a:pPr marL="155575" lvl="1" indent="-142875">
              <a:lnSpc>
                <a:spcPct val="100000"/>
              </a:lnSpc>
              <a:spcBef>
                <a:spcPts val="1205"/>
              </a:spcBef>
              <a:buChar char="-"/>
              <a:tabLst>
                <a:tab pos="155575" algn="l"/>
              </a:tabLst>
            </a:pPr>
            <a:r>
              <a:rPr sz="2000" b="1" spc="-20" dirty="0">
                <a:solidFill>
                  <a:srgbClr val="6F2F9F"/>
                </a:solidFill>
                <a:latin typeface="Times New Roman"/>
                <a:cs typeface="Times New Roman"/>
              </a:rPr>
              <a:t>Trẻ</a:t>
            </a:r>
            <a:r>
              <a:rPr sz="2000" b="1" spc="-10" dirty="0">
                <a:solidFill>
                  <a:srgbClr val="6F2F9F"/>
                </a:solidFill>
                <a:latin typeface="Times New Roman"/>
                <a:cs typeface="Times New Roman"/>
              </a:rPr>
              <a:t> </a:t>
            </a:r>
            <a:r>
              <a:rPr sz="2000" b="1" dirty="0">
                <a:solidFill>
                  <a:srgbClr val="6F2F9F"/>
                </a:solidFill>
                <a:latin typeface="Times New Roman"/>
                <a:cs typeface="Times New Roman"/>
              </a:rPr>
              <a:t>biết</a:t>
            </a:r>
            <a:r>
              <a:rPr sz="2000" b="1" spc="-35" dirty="0">
                <a:solidFill>
                  <a:srgbClr val="6F2F9F"/>
                </a:solidFill>
                <a:latin typeface="Times New Roman"/>
                <a:cs typeface="Times New Roman"/>
              </a:rPr>
              <a:t> </a:t>
            </a:r>
            <a:r>
              <a:rPr sz="2000" b="1" dirty="0">
                <a:solidFill>
                  <a:srgbClr val="6F2F9F"/>
                </a:solidFill>
                <a:latin typeface="Times New Roman"/>
                <a:cs typeface="Times New Roman"/>
              </a:rPr>
              <a:t>chọn</a:t>
            </a:r>
            <a:r>
              <a:rPr sz="2000" b="1" spc="-25" dirty="0">
                <a:solidFill>
                  <a:srgbClr val="6F2F9F"/>
                </a:solidFill>
                <a:latin typeface="Times New Roman"/>
                <a:cs typeface="Times New Roman"/>
              </a:rPr>
              <a:t> </a:t>
            </a:r>
            <a:r>
              <a:rPr sz="2000" b="1" dirty="0">
                <a:solidFill>
                  <a:srgbClr val="6F2F9F"/>
                </a:solidFill>
                <a:latin typeface="Times New Roman"/>
                <a:cs typeface="Times New Roman"/>
              </a:rPr>
              <a:t>được</a:t>
            </a:r>
            <a:r>
              <a:rPr sz="2000" b="1" spc="-10" dirty="0">
                <a:solidFill>
                  <a:srgbClr val="6F2F9F"/>
                </a:solidFill>
                <a:latin typeface="Times New Roman"/>
                <a:cs typeface="Times New Roman"/>
              </a:rPr>
              <a:t> </a:t>
            </a:r>
            <a:r>
              <a:rPr sz="2000" b="1" dirty="0">
                <a:solidFill>
                  <a:srgbClr val="6F2F9F"/>
                </a:solidFill>
                <a:latin typeface="Times New Roman"/>
                <a:cs typeface="Times New Roman"/>
              </a:rPr>
              <a:t>những</a:t>
            </a:r>
            <a:r>
              <a:rPr sz="2000" b="1" spc="-25" dirty="0">
                <a:solidFill>
                  <a:srgbClr val="6F2F9F"/>
                </a:solidFill>
                <a:latin typeface="Times New Roman"/>
                <a:cs typeface="Times New Roman"/>
              </a:rPr>
              <a:t> </a:t>
            </a:r>
            <a:r>
              <a:rPr sz="2000" b="1" dirty="0">
                <a:solidFill>
                  <a:srgbClr val="6F2F9F"/>
                </a:solidFill>
                <a:latin typeface="Times New Roman"/>
                <a:cs typeface="Times New Roman"/>
              </a:rPr>
              <a:t>đồ</a:t>
            </a:r>
            <a:r>
              <a:rPr sz="2000" b="1" spc="-10" dirty="0">
                <a:solidFill>
                  <a:srgbClr val="6F2F9F"/>
                </a:solidFill>
                <a:latin typeface="Times New Roman"/>
                <a:cs typeface="Times New Roman"/>
              </a:rPr>
              <a:t> </a:t>
            </a:r>
            <a:r>
              <a:rPr sz="2000" b="1" dirty="0">
                <a:solidFill>
                  <a:srgbClr val="6F2F9F"/>
                </a:solidFill>
                <a:latin typeface="Times New Roman"/>
                <a:cs typeface="Times New Roman"/>
              </a:rPr>
              <a:t>dùng</a:t>
            </a:r>
            <a:r>
              <a:rPr sz="2000" b="1" spc="-25" dirty="0">
                <a:solidFill>
                  <a:srgbClr val="6F2F9F"/>
                </a:solidFill>
                <a:latin typeface="Times New Roman"/>
                <a:cs typeface="Times New Roman"/>
              </a:rPr>
              <a:t> </a:t>
            </a:r>
            <a:r>
              <a:rPr sz="2000" b="1" dirty="0">
                <a:solidFill>
                  <a:srgbClr val="6F2F9F"/>
                </a:solidFill>
                <a:latin typeface="Times New Roman"/>
                <a:cs typeface="Times New Roman"/>
              </a:rPr>
              <a:t>đồ</a:t>
            </a:r>
            <a:r>
              <a:rPr sz="2000" b="1" spc="-15" dirty="0">
                <a:solidFill>
                  <a:srgbClr val="6F2F9F"/>
                </a:solidFill>
                <a:latin typeface="Times New Roman"/>
                <a:cs typeface="Times New Roman"/>
              </a:rPr>
              <a:t> </a:t>
            </a:r>
            <a:r>
              <a:rPr sz="2000" b="1" dirty="0">
                <a:solidFill>
                  <a:srgbClr val="6F2F9F"/>
                </a:solidFill>
                <a:latin typeface="Times New Roman"/>
                <a:cs typeface="Times New Roman"/>
              </a:rPr>
              <a:t>chơi</a:t>
            </a:r>
            <a:r>
              <a:rPr sz="2000" b="1" spc="-10" dirty="0">
                <a:solidFill>
                  <a:srgbClr val="6F2F9F"/>
                </a:solidFill>
                <a:latin typeface="Times New Roman"/>
                <a:cs typeface="Times New Roman"/>
              </a:rPr>
              <a:t> </a:t>
            </a:r>
            <a:r>
              <a:rPr sz="2000" b="1" dirty="0">
                <a:solidFill>
                  <a:srgbClr val="6F2F9F"/>
                </a:solidFill>
                <a:latin typeface="Times New Roman"/>
                <a:cs typeface="Times New Roman"/>
              </a:rPr>
              <a:t>có</a:t>
            </a:r>
            <a:r>
              <a:rPr sz="2000" b="1" spc="-15" dirty="0">
                <a:solidFill>
                  <a:srgbClr val="6F2F9F"/>
                </a:solidFill>
                <a:latin typeface="Times New Roman"/>
                <a:cs typeface="Times New Roman"/>
              </a:rPr>
              <a:t> </a:t>
            </a:r>
            <a:r>
              <a:rPr sz="2000" b="1" dirty="0">
                <a:solidFill>
                  <a:srgbClr val="6F2F9F"/>
                </a:solidFill>
                <a:latin typeface="Times New Roman"/>
                <a:cs typeface="Times New Roman"/>
              </a:rPr>
              <a:t>màu</a:t>
            </a:r>
            <a:r>
              <a:rPr sz="2000" b="1" spc="-25" dirty="0">
                <a:solidFill>
                  <a:srgbClr val="6F2F9F"/>
                </a:solidFill>
                <a:latin typeface="Times New Roman"/>
                <a:cs typeface="Times New Roman"/>
              </a:rPr>
              <a:t> </a:t>
            </a:r>
            <a:r>
              <a:rPr sz="2000" b="1" dirty="0">
                <a:solidFill>
                  <a:srgbClr val="6F2F9F"/>
                </a:solidFill>
                <a:latin typeface="Times New Roman"/>
                <a:cs typeface="Times New Roman"/>
              </a:rPr>
              <a:t>vàng</a:t>
            </a:r>
            <a:r>
              <a:rPr sz="2000" b="1" spc="-30" dirty="0">
                <a:solidFill>
                  <a:srgbClr val="6F2F9F"/>
                </a:solidFill>
                <a:latin typeface="Times New Roman"/>
                <a:cs typeface="Times New Roman"/>
              </a:rPr>
              <a:t> </a:t>
            </a:r>
            <a:r>
              <a:rPr sz="2000" b="1" dirty="0">
                <a:solidFill>
                  <a:srgbClr val="6F2F9F"/>
                </a:solidFill>
                <a:latin typeface="Times New Roman"/>
                <a:cs typeface="Times New Roman"/>
              </a:rPr>
              <a:t>theo</a:t>
            </a:r>
            <a:r>
              <a:rPr sz="2000" b="1" spc="-25" dirty="0">
                <a:solidFill>
                  <a:srgbClr val="6F2F9F"/>
                </a:solidFill>
                <a:latin typeface="Times New Roman"/>
                <a:cs typeface="Times New Roman"/>
              </a:rPr>
              <a:t> </a:t>
            </a:r>
            <a:r>
              <a:rPr sz="2000" b="1" dirty="0">
                <a:solidFill>
                  <a:srgbClr val="6F2F9F"/>
                </a:solidFill>
                <a:latin typeface="Times New Roman"/>
                <a:cs typeface="Times New Roman"/>
              </a:rPr>
              <a:t>yêu</a:t>
            </a:r>
            <a:r>
              <a:rPr sz="2000" b="1" spc="-15" dirty="0">
                <a:solidFill>
                  <a:srgbClr val="6F2F9F"/>
                </a:solidFill>
                <a:latin typeface="Times New Roman"/>
                <a:cs typeface="Times New Roman"/>
              </a:rPr>
              <a:t> </a:t>
            </a:r>
            <a:r>
              <a:rPr sz="2000" b="1" spc="-20" dirty="0">
                <a:solidFill>
                  <a:srgbClr val="6F2F9F"/>
                </a:solidFill>
                <a:latin typeface="Times New Roman"/>
                <a:cs typeface="Times New Roman"/>
              </a:rPr>
              <a:t>cầu.</a:t>
            </a:r>
            <a:endParaRPr sz="2000">
              <a:latin typeface="Times New Roman"/>
              <a:cs typeface="Times New Roman"/>
            </a:endParaRPr>
          </a:p>
          <a:p>
            <a:pPr marL="317500" indent="-304800">
              <a:lnSpc>
                <a:spcPct val="100000"/>
              </a:lnSpc>
              <a:spcBef>
                <a:spcPts val="1420"/>
              </a:spcBef>
              <a:buAutoNum type="arabicPeriod" startAt="2"/>
              <a:tabLst>
                <a:tab pos="317500" algn="l"/>
              </a:tabLst>
            </a:pPr>
            <a:r>
              <a:rPr dirty="0"/>
              <a:t>Kỹ</a:t>
            </a:r>
            <a:r>
              <a:rPr spc="-15" dirty="0"/>
              <a:t> </a:t>
            </a:r>
            <a:r>
              <a:rPr spc="-20" dirty="0"/>
              <a:t>năng.</a:t>
            </a:r>
          </a:p>
          <a:p>
            <a:pPr marL="160020" lvl="1" indent="-147320">
              <a:lnSpc>
                <a:spcPct val="100000"/>
              </a:lnSpc>
              <a:spcBef>
                <a:spcPts val="1220"/>
              </a:spcBef>
              <a:buChar char="-"/>
              <a:tabLst>
                <a:tab pos="160020" algn="l"/>
              </a:tabLst>
            </a:pPr>
            <a:r>
              <a:rPr sz="2000" b="1" dirty="0">
                <a:solidFill>
                  <a:srgbClr val="6F2F9F"/>
                </a:solidFill>
                <a:latin typeface="Times New Roman"/>
                <a:cs typeface="Times New Roman"/>
              </a:rPr>
              <a:t>Ôn</a:t>
            </a:r>
            <a:r>
              <a:rPr sz="2000" b="1" spc="-25" dirty="0">
                <a:solidFill>
                  <a:srgbClr val="6F2F9F"/>
                </a:solidFill>
                <a:latin typeface="Times New Roman"/>
                <a:cs typeface="Times New Roman"/>
              </a:rPr>
              <a:t> </a:t>
            </a:r>
            <a:r>
              <a:rPr sz="2000" b="1" dirty="0">
                <a:solidFill>
                  <a:srgbClr val="6F2F9F"/>
                </a:solidFill>
                <a:latin typeface="Times New Roman"/>
                <a:cs typeface="Times New Roman"/>
              </a:rPr>
              <a:t>màu</a:t>
            </a:r>
            <a:r>
              <a:rPr sz="2000" b="1" spc="-10" dirty="0">
                <a:solidFill>
                  <a:srgbClr val="6F2F9F"/>
                </a:solidFill>
                <a:latin typeface="Times New Roman"/>
                <a:cs typeface="Times New Roman"/>
              </a:rPr>
              <a:t> </a:t>
            </a:r>
            <a:r>
              <a:rPr sz="2000" b="1" dirty="0">
                <a:solidFill>
                  <a:srgbClr val="6F2F9F"/>
                </a:solidFill>
                <a:latin typeface="Times New Roman"/>
                <a:cs typeface="Times New Roman"/>
              </a:rPr>
              <a:t>đỏ,</a:t>
            </a:r>
            <a:r>
              <a:rPr sz="2000" b="1" spc="-20" dirty="0">
                <a:solidFill>
                  <a:srgbClr val="6F2F9F"/>
                </a:solidFill>
                <a:latin typeface="Times New Roman"/>
                <a:cs typeface="Times New Roman"/>
              </a:rPr>
              <a:t> </a:t>
            </a:r>
            <a:r>
              <a:rPr sz="2000" b="1" dirty="0">
                <a:solidFill>
                  <a:srgbClr val="6F2F9F"/>
                </a:solidFill>
                <a:latin typeface="Times New Roman"/>
                <a:cs typeface="Times New Roman"/>
              </a:rPr>
              <a:t>màu</a:t>
            </a:r>
            <a:r>
              <a:rPr sz="2000" b="1" spc="-20" dirty="0">
                <a:solidFill>
                  <a:srgbClr val="6F2F9F"/>
                </a:solidFill>
                <a:latin typeface="Times New Roman"/>
                <a:cs typeface="Times New Roman"/>
              </a:rPr>
              <a:t> xanh.</a:t>
            </a:r>
            <a:endParaRPr sz="2000">
              <a:latin typeface="Times New Roman"/>
              <a:cs typeface="Times New Roman"/>
            </a:endParaRPr>
          </a:p>
          <a:p>
            <a:pPr marL="160020" lvl="1" indent="-147320">
              <a:lnSpc>
                <a:spcPct val="100000"/>
              </a:lnSpc>
              <a:spcBef>
                <a:spcPts val="1200"/>
              </a:spcBef>
              <a:buChar char="-"/>
              <a:tabLst>
                <a:tab pos="160020" algn="l"/>
              </a:tabLst>
            </a:pPr>
            <a:r>
              <a:rPr sz="2000" b="1" dirty="0">
                <a:solidFill>
                  <a:srgbClr val="6F2F9F"/>
                </a:solidFill>
                <a:latin typeface="Times New Roman"/>
                <a:cs typeface="Times New Roman"/>
              </a:rPr>
              <a:t>Rèn</a:t>
            </a:r>
            <a:r>
              <a:rPr sz="2000" b="1" spc="-5" dirty="0">
                <a:solidFill>
                  <a:srgbClr val="6F2F9F"/>
                </a:solidFill>
                <a:latin typeface="Times New Roman"/>
                <a:cs typeface="Times New Roman"/>
              </a:rPr>
              <a:t> </a:t>
            </a:r>
            <a:r>
              <a:rPr sz="2000" b="1" dirty="0">
                <a:solidFill>
                  <a:srgbClr val="6F2F9F"/>
                </a:solidFill>
                <a:latin typeface="Times New Roman"/>
                <a:cs typeface="Times New Roman"/>
              </a:rPr>
              <a:t>kỹ năng</a:t>
            </a:r>
            <a:r>
              <a:rPr sz="2000" b="1" spc="-15" dirty="0">
                <a:solidFill>
                  <a:srgbClr val="6F2F9F"/>
                </a:solidFill>
                <a:latin typeface="Times New Roman"/>
                <a:cs typeface="Times New Roman"/>
              </a:rPr>
              <a:t> </a:t>
            </a:r>
            <a:r>
              <a:rPr sz="2000" b="1" dirty="0">
                <a:solidFill>
                  <a:srgbClr val="6F2F9F"/>
                </a:solidFill>
                <a:latin typeface="Times New Roman"/>
                <a:cs typeface="Times New Roman"/>
              </a:rPr>
              <a:t>quan</a:t>
            </a:r>
            <a:r>
              <a:rPr sz="2000" b="1" spc="-15" dirty="0">
                <a:solidFill>
                  <a:srgbClr val="6F2F9F"/>
                </a:solidFill>
                <a:latin typeface="Times New Roman"/>
                <a:cs typeface="Times New Roman"/>
              </a:rPr>
              <a:t> </a:t>
            </a:r>
            <a:r>
              <a:rPr sz="2000" b="1" dirty="0">
                <a:solidFill>
                  <a:srgbClr val="6F2F9F"/>
                </a:solidFill>
                <a:latin typeface="Times New Roman"/>
                <a:cs typeface="Times New Roman"/>
              </a:rPr>
              <a:t>sát,</a:t>
            </a:r>
            <a:r>
              <a:rPr sz="2000" b="1" spc="-30" dirty="0">
                <a:solidFill>
                  <a:srgbClr val="6F2F9F"/>
                </a:solidFill>
                <a:latin typeface="Times New Roman"/>
                <a:cs typeface="Times New Roman"/>
              </a:rPr>
              <a:t> </a:t>
            </a:r>
            <a:r>
              <a:rPr sz="2000" b="1" dirty="0">
                <a:solidFill>
                  <a:srgbClr val="6F2F9F"/>
                </a:solidFill>
                <a:latin typeface="Times New Roman"/>
                <a:cs typeface="Times New Roman"/>
              </a:rPr>
              <a:t>chú</a:t>
            </a:r>
            <a:r>
              <a:rPr sz="2000" b="1" spc="-5" dirty="0">
                <a:solidFill>
                  <a:srgbClr val="6F2F9F"/>
                </a:solidFill>
                <a:latin typeface="Times New Roman"/>
                <a:cs typeface="Times New Roman"/>
              </a:rPr>
              <a:t> </a:t>
            </a:r>
            <a:r>
              <a:rPr sz="2000" b="1" dirty="0">
                <a:solidFill>
                  <a:srgbClr val="6F2F9F"/>
                </a:solidFill>
                <a:latin typeface="Times New Roman"/>
                <a:cs typeface="Times New Roman"/>
              </a:rPr>
              <a:t>ý, ghi</a:t>
            </a:r>
            <a:r>
              <a:rPr sz="2000" b="1" spc="-20" dirty="0">
                <a:solidFill>
                  <a:srgbClr val="6F2F9F"/>
                </a:solidFill>
                <a:latin typeface="Times New Roman"/>
                <a:cs typeface="Times New Roman"/>
              </a:rPr>
              <a:t> </a:t>
            </a:r>
            <a:r>
              <a:rPr sz="2000" b="1" dirty="0">
                <a:solidFill>
                  <a:srgbClr val="6F2F9F"/>
                </a:solidFill>
                <a:latin typeface="Times New Roman"/>
                <a:cs typeface="Times New Roman"/>
              </a:rPr>
              <a:t>nhớ</a:t>
            </a:r>
            <a:r>
              <a:rPr sz="2000" b="1" spc="-5" dirty="0">
                <a:solidFill>
                  <a:srgbClr val="6F2F9F"/>
                </a:solidFill>
                <a:latin typeface="Times New Roman"/>
                <a:cs typeface="Times New Roman"/>
              </a:rPr>
              <a:t> </a:t>
            </a:r>
            <a:r>
              <a:rPr sz="2000" b="1" dirty="0">
                <a:solidFill>
                  <a:srgbClr val="6F2F9F"/>
                </a:solidFill>
                <a:latin typeface="Times New Roman"/>
                <a:cs typeface="Times New Roman"/>
              </a:rPr>
              <a:t>cho </a:t>
            </a:r>
            <a:r>
              <a:rPr sz="2000" b="1" spc="-20" dirty="0">
                <a:solidFill>
                  <a:srgbClr val="6F2F9F"/>
                </a:solidFill>
                <a:latin typeface="Times New Roman"/>
                <a:cs typeface="Times New Roman"/>
              </a:rPr>
              <a:t>trẻ.</a:t>
            </a:r>
            <a:endParaRPr sz="2000">
              <a:latin typeface="Times New Roman"/>
              <a:cs typeface="Times New Roman"/>
            </a:endParaRPr>
          </a:p>
          <a:p>
            <a:pPr marL="160020" lvl="1" indent="-147320">
              <a:lnSpc>
                <a:spcPct val="100000"/>
              </a:lnSpc>
              <a:spcBef>
                <a:spcPts val="1200"/>
              </a:spcBef>
              <a:buChar char="-"/>
              <a:tabLst>
                <a:tab pos="160020" algn="l"/>
              </a:tabLst>
            </a:pPr>
            <a:r>
              <a:rPr sz="2000" b="1" dirty="0">
                <a:solidFill>
                  <a:srgbClr val="6F2F9F"/>
                </a:solidFill>
                <a:latin typeface="Times New Roman"/>
                <a:cs typeface="Times New Roman"/>
              </a:rPr>
              <a:t>Sử</a:t>
            </a:r>
            <a:r>
              <a:rPr sz="2000" b="1" spc="-15" dirty="0">
                <a:solidFill>
                  <a:srgbClr val="6F2F9F"/>
                </a:solidFill>
                <a:latin typeface="Times New Roman"/>
                <a:cs typeface="Times New Roman"/>
              </a:rPr>
              <a:t> </a:t>
            </a:r>
            <a:r>
              <a:rPr sz="2000" b="1" dirty="0">
                <a:solidFill>
                  <a:srgbClr val="6F2F9F"/>
                </a:solidFill>
                <a:latin typeface="Times New Roman"/>
                <a:cs typeface="Times New Roman"/>
              </a:rPr>
              <a:t>dụng</a:t>
            </a:r>
            <a:r>
              <a:rPr sz="2000" b="1" spc="-15" dirty="0">
                <a:solidFill>
                  <a:srgbClr val="6F2F9F"/>
                </a:solidFill>
                <a:latin typeface="Times New Roman"/>
                <a:cs typeface="Times New Roman"/>
              </a:rPr>
              <a:t> </a:t>
            </a:r>
            <a:r>
              <a:rPr sz="2000" b="1" dirty="0">
                <a:solidFill>
                  <a:srgbClr val="6F2F9F"/>
                </a:solidFill>
                <a:latin typeface="Times New Roman"/>
                <a:cs typeface="Times New Roman"/>
              </a:rPr>
              <a:t>đúng</a:t>
            </a:r>
            <a:r>
              <a:rPr sz="2000" b="1" spc="-5" dirty="0">
                <a:solidFill>
                  <a:srgbClr val="6F2F9F"/>
                </a:solidFill>
                <a:latin typeface="Times New Roman"/>
                <a:cs typeface="Times New Roman"/>
              </a:rPr>
              <a:t> </a:t>
            </a:r>
            <a:r>
              <a:rPr sz="2000" b="1" dirty="0">
                <a:solidFill>
                  <a:srgbClr val="6F2F9F"/>
                </a:solidFill>
                <a:latin typeface="Times New Roman"/>
                <a:cs typeface="Times New Roman"/>
              </a:rPr>
              <a:t>từ</a:t>
            </a:r>
            <a:r>
              <a:rPr sz="2000" b="1" spc="-25" dirty="0">
                <a:solidFill>
                  <a:srgbClr val="6F2F9F"/>
                </a:solidFill>
                <a:latin typeface="Times New Roman"/>
                <a:cs typeface="Times New Roman"/>
              </a:rPr>
              <a:t> </a:t>
            </a:r>
            <a:r>
              <a:rPr sz="2000" b="1" dirty="0">
                <a:solidFill>
                  <a:srgbClr val="6F2F9F"/>
                </a:solidFill>
                <a:latin typeface="Times New Roman"/>
                <a:cs typeface="Times New Roman"/>
              </a:rPr>
              <a:t>màu</a:t>
            </a:r>
            <a:r>
              <a:rPr sz="2000" b="1" spc="-5" dirty="0">
                <a:solidFill>
                  <a:srgbClr val="6F2F9F"/>
                </a:solidFill>
                <a:latin typeface="Times New Roman"/>
                <a:cs typeface="Times New Roman"/>
              </a:rPr>
              <a:t> </a:t>
            </a:r>
            <a:r>
              <a:rPr sz="2000" b="1" spc="-20" dirty="0">
                <a:solidFill>
                  <a:srgbClr val="6F2F9F"/>
                </a:solidFill>
                <a:latin typeface="Times New Roman"/>
                <a:cs typeface="Times New Roman"/>
              </a:rPr>
              <a:t>vàng.</a:t>
            </a:r>
            <a:endParaRPr sz="2000">
              <a:latin typeface="Times New Roman"/>
              <a:cs typeface="Times New Roman"/>
            </a:endParaRPr>
          </a:p>
          <a:p>
            <a:pPr marL="76200">
              <a:lnSpc>
                <a:spcPct val="100000"/>
              </a:lnSpc>
              <a:spcBef>
                <a:spcPts val="1425"/>
              </a:spcBef>
            </a:pPr>
            <a:r>
              <a:rPr sz="2000" dirty="0"/>
              <a:t>3</a:t>
            </a:r>
            <a:r>
              <a:rPr dirty="0"/>
              <a:t>.</a:t>
            </a:r>
            <a:r>
              <a:rPr spc="-80" dirty="0"/>
              <a:t> </a:t>
            </a:r>
            <a:r>
              <a:rPr dirty="0"/>
              <a:t>Thái</a:t>
            </a:r>
            <a:r>
              <a:rPr spc="-15" dirty="0"/>
              <a:t> </a:t>
            </a:r>
            <a:r>
              <a:rPr spc="-25" dirty="0"/>
              <a:t>độ:</a:t>
            </a:r>
            <a:endParaRPr sz="2000"/>
          </a:p>
          <a:p>
            <a:pPr marL="155575" lvl="1" indent="-142875">
              <a:lnSpc>
                <a:spcPct val="100000"/>
              </a:lnSpc>
              <a:spcBef>
                <a:spcPts val="1220"/>
              </a:spcBef>
              <a:buFont typeface="Times New Roman"/>
              <a:buChar char="-"/>
              <a:tabLst>
                <a:tab pos="155575" algn="l"/>
              </a:tabLst>
            </a:pPr>
            <a:r>
              <a:rPr sz="2000" b="1" spc="-35" dirty="0">
                <a:solidFill>
                  <a:srgbClr val="6F2F9F"/>
                </a:solidFill>
                <a:latin typeface="Times New Roman"/>
                <a:cs typeface="Times New Roman"/>
              </a:rPr>
              <a:t>Trẻ</a:t>
            </a:r>
            <a:r>
              <a:rPr sz="2000" b="1" spc="-25" dirty="0">
                <a:solidFill>
                  <a:srgbClr val="6F2F9F"/>
                </a:solidFill>
                <a:latin typeface="Times New Roman"/>
                <a:cs typeface="Times New Roman"/>
              </a:rPr>
              <a:t> </a:t>
            </a:r>
            <a:r>
              <a:rPr sz="2000" b="1" dirty="0">
                <a:solidFill>
                  <a:srgbClr val="6F2F9F"/>
                </a:solidFill>
                <a:latin typeface="Times New Roman"/>
                <a:cs typeface="Times New Roman"/>
              </a:rPr>
              <a:t>hứng</a:t>
            </a:r>
            <a:r>
              <a:rPr sz="2000" b="1" spc="-15" dirty="0">
                <a:solidFill>
                  <a:srgbClr val="6F2F9F"/>
                </a:solidFill>
                <a:latin typeface="Times New Roman"/>
                <a:cs typeface="Times New Roman"/>
              </a:rPr>
              <a:t> </a:t>
            </a:r>
            <a:r>
              <a:rPr sz="2000" b="1" dirty="0">
                <a:solidFill>
                  <a:srgbClr val="6F2F9F"/>
                </a:solidFill>
                <a:latin typeface="Times New Roman"/>
                <a:cs typeface="Times New Roman"/>
              </a:rPr>
              <a:t>thú</a:t>
            </a:r>
            <a:r>
              <a:rPr sz="2000" b="1" spc="-30" dirty="0">
                <a:solidFill>
                  <a:srgbClr val="6F2F9F"/>
                </a:solidFill>
                <a:latin typeface="Times New Roman"/>
                <a:cs typeface="Times New Roman"/>
              </a:rPr>
              <a:t> </a:t>
            </a:r>
            <a:r>
              <a:rPr sz="2000" b="1" dirty="0">
                <a:solidFill>
                  <a:srgbClr val="6F2F9F"/>
                </a:solidFill>
                <a:latin typeface="Times New Roman"/>
                <a:cs typeface="Times New Roman"/>
              </a:rPr>
              <a:t>tham</a:t>
            </a:r>
            <a:r>
              <a:rPr sz="2000" b="1" spc="-25" dirty="0">
                <a:solidFill>
                  <a:srgbClr val="6F2F9F"/>
                </a:solidFill>
                <a:latin typeface="Times New Roman"/>
                <a:cs typeface="Times New Roman"/>
              </a:rPr>
              <a:t> </a:t>
            </a:r>
            <a:r>
              <a:rPr sz="2000" b="1" dirty="0">
                <a:solidFill>
                  <a:srgbClr val="6F2F9F"/>
                </a:solidFill>
                <a:latin typeface="Times New Roman"/>
                <a:cs typeface="Times New Roman"/>
              </a:rPr>
              <a:t>gia</a:t>
            </a:r>
            <a:r>
              <a:rPr sz="2000" b="1" spc="-20" dirty="0">
                <a:solidFill>
                  <a:srgbClr val="6F2F9F"/>
                </a:solidFill>
                <a:latin typeface="Times New Roman"/>
                <a:cs typeface="Times New Roman"/>
              </a:rPr>
              <a:t> </a:t>
            </a:r>
            <a:r>
              <a:rPr sz="2000" b="1" dirty="0">
                <a:solidFill>
                  <a:srgbClr val="6F2F9F"/>
                </a:solidFill>
                <a:latin typeface="Times New Roman"/>
                <a:cs typeface="Times New Roman"/>
              </a:rPr>
              <a:t>hoạt</a:t>
            </a:r>
            <a:r>
              <a:rPr sz="2000" b="1" spc="-30" dirty="0">
                <a:solidFill>
                  <a:srgbClr val="6F2F9F"/>
                </a:solidFill>
                <a:latin typeface="Times New Roman"/>
                <a:cs typeface="Times New Roman"/>
              </a:rPr>
              <a:t> </a:t>
            </a:r>
            <a:r>
              <a:rPr sz="2000" b="1" spc="-10" dirty="0">
                <a:solidFill>
                  <a:srgbClr val="6F2F9F"/>
                </a:solidFill>
                <a:latin typeface="Times New Roman"/>
                <a:cs typeface="Times New Roman"/>
              </a:rPr>
              <a:t>động.</a:t>
            </a:r>
            <a:endParaRPr sz="2000">
              <a:latin typeface="Times New Roman"/>
              <a:cs typeface="Times New Roman"/>
            </a:endParaRPr>
          </a:p>
        </p:txBody>
      </p:sp>
      <p:pic>
        <p:nvPicPr>
          <p:cNvPr id="4" name="Recorded Sound">
            <a:hlinkClick r:id="" action="ppaction://media"/>
            <a:extLst>
              <a:ext uri="{FF2B5EF4-FFF2-40B4-BE49-F238E27FC236}">
                <a16:creationId xmlns:a16="http://schemas.microsoft.com/office/drawing/2014/main" id="{4B711FFF-ACAB-4F61-A4AE-811CC02748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19200" y="4572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908602" y="640839"/>
            <a:ext cx="2989412" cy="2863132"/>
          </a:xfrm>
          <a:prstGeom prst="rect">
            <a:avLst/>
          </a:prstGeom>
        </p:spPr>
      </p:pic>
      <p:pic>
        <p:nvPicPr>
          <p:cNvPr id="3" name="object 3"/>
          <p:cNvPicPr/>
          <p:nvPr/>
        </p:nvPicPr>
        <p:blipFill>
          <a:blip r:embed="rId5" cstate="print"/>
          <a:stretch>
            <a:fillRect/>
          </a:stretch>
        </p:blipFill>
        <p:spPr>
          <a:xfrm>
            <a:off x="7107440" y="4096749"/>
            <a:ext cx="2813208" cy="2132885"/>
          </a:xfrm>
          <a:prstGeom prst="rect">
            <a:avLst/>
          </a:prstGeom>
        </p:spPr>
      </p:pic>
      <p:pic>
        <p:nvPicPr>
          <p:cNvPr id="4" name="object 4"/>
          <p:cNvPicPr/>
          <p:nvPr/>
        </p:nvPicPr>
        <p:blipFill>
          <a:blip r:embed="rId6" cstate="print"/>
          <a:stretch>
            <a:fillRect/>
          </a:stretch>
        </p:blipFill>
        <p:spPr>
          <a:xfrm>
            <a:off x="2231135" y="3154679"/>
            <a:ext cx="3992879" cy="3703317"/>
          </a:xfrm>
          <a:prstGeom prst="rect">
            <a:avLst/>
          </a:prstGeom>
        </p:spPr>
      </p:pic>
      <p:pic>
        <p:nvPicPr>
          <p:cNvPr id="5" name="object 5"/>
          <p:cNvPicPr/>
          <p:nvPr/>
        </p:nvPicPr>
        <p:blipFill>
          <a:blip r:embed="rId7" cstate="print"/>
          <a:stretch>
            <a:fillRect/>
          </a:stretch>
        </p:blipFill>
        <p:spPr>
          <a:xfrm>
            <a:off x="8795575" y="205646"/>
            <a:ext cx="2145353" cy="3161376"/>
          </a:xfrm>
          <a:prstGeom prst="rect">
            <a:avLst/>
          </a:prstGeom>
        </p:spPr>
      </p:pic>
      <p:pic>
        <p:nvPicPr>
          <p:cNvPr id="6" name="object 6"/>
          <p:cNvPicPr/>
          <p:nvPr/>
        </p:nvPicPr>
        <p:blipFill>
          <a:blip r:embed="rId8" cstate="print"/>
          <a:stretch>
            <a:fillRect/>
          </a:stretch>
        </p:blipFill>
        <p:spPr>
          <a:xfrm>
            <a:off x="4283964" y="586740"/>
            <a:ext cx="3880103" cy="2703576"/>
          </a:xfrm>
          <a:prstGeom prst="rect">
            <a:avLst/>
          </a:prstGeom>
        </p:spPr>
      </p:pic>
      <p:pic>
        <p:nvPicPr>
          <p:cNvPr id="7" name="object 7"/>
          <p:cNvPicPr/>
          <p:nvPr/>
        </p:nvPicPr>
        <p:blipFill>
          <a:blip r:embed="rId9" cstate="print"/>
          <a:stretch>
            <a:fillRect/>
          </a:stretch>
        </p:blipFill>
        <p:spPr>
          <a:xfrm>
            <a:off x="11551919" y="6228920"/>
            <a:ext cx="487679" cy="476679"/>
          </a:xfrm>
          <a:prstGeom prst="rect">
            <a:avLst/>
          </a:prstGeom>
        </p:spPr>
      </p:pic>
      <p:pic>
        <p:nvPicPr>
          <p:cNvPr id="8" name="Recorded Sound">
            <a:hlinkClick r:id="" action="ppaction://media"/>
            <a:extLst>
              <a:ext uri="{FF2B5EF4-FFF2-40B4-BE49-F238E27FC236}">
                <a16:creationId xmlns:a16="http://schemas.microsoft.com/office/drawing/2014/main" id="{104D7590-0368-4B16-BDBA-27BEF5EC42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5801" y="35996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4" cstate="print"/>
            <a:stretch>
              <a:fillRect/>
            </a:stretch>
          </p:blipFill>
          <p:spPr>
            <a:xfrm>
              <a:off x="0" y="0"/>
              <a:ext cx="12192000" cy="6858000"/>
            </a:xfrm>
            <a:prstGeom prst="rect">
              <a:avLst/>
            </a:prstGeom>
          </p:spPr>
        </p:pic>
        <p:pic>
          <p:nvPicPr>
            <p:cNvPr id="4" name="object 4"/>
            <p:cNvPicPr/>
            <p:nvPr/>
          </p:nvPicPr>
          <p:blipFill>
            <a:blip r:embed="rId5" cstate="print"/>
            <a:stretch>
              <a:fillRect/>
            </a:stretch>
          </p:blipFill>
          <p:spPr>
            <a:xfrm>
              <a:off x="1665477" y="161289"/>
              <a:ext cx="9240520" cy="6579615"/>
            </a:xfrm>
            <a:prstGeom prst="rect">
              <a:avLst/>
            </a:prstGeom>
          </p:spPr>
        </p:pic>
        <p:pic>
          <p:nvPicPr>
            <p:cNvPr id="5" name="object 5"/>
            <p:cNvPicPr/>
            <p:nvPr/>
          </p:nvPicPr>
          <p:blipFill>
            <a:blip r:embed="rId6" cstate="print"/>
            <a:stretch>
              <a:fillRect/>
            </a:stretch>
          </p:blipFill>
          <p:spPr>
            <a:xfrm>
              <a:off x="3535679" y="275843"/>
              <a:ext cx="5219700" cy="5219700"/>
            </a:xfrm>
            <a:prstGeom prst="rect">
              <a:avLst/>
            </a:prstGeom>
          </p:spPr>
        </p:pic>
        <p:pic>
          <p:nvPicPr>
            <p:cNvPr id="6" name="object 6"/>
            <p:cNvPicPr/>
            <p:nvPr/>
          </p:nvPicPr>
          <p:blipFill>
            <a:blip r:embed="rId7" cstate="print"/>
            <a:stretch>
              <a:fillRect/>
            </a:stretch>
          </p:blipFill>
          <p:spPr>
            <a:xfrm>
              <a:off x="11551919" y="6217920"/>
              <a:ext cx="487679" cy="487680"/>
            </a:xfrm>
            <a:prstGeom prst="rect">
              <a:avLst/>
            </a:prstGeom>
          </p:spPr>
        </p:pic>
      </p:grpSp>
      <p:pic>
        <p:nvPicPr>
          <p:cNvPr id="7" name="Recorded Sound">
            <a:hlinkClick r:id="" action="ppaction://media"/>
            <a:extLst>
              <a:ext uri="{FF2B5EF4-FFF2-40B4-BE49-F238E27FC236}">
                <a16:creationId xmlns:a16="http://schemas.microsoft.com/office/drawing/2014/main" id="{EF435CB3-C898-4CA6-942B-716BFDDA89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0" y="3733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908602" y="640839"/>
            <a:ext cx="2989412" cy="2863132"/>
          </a:xfrm>
          <a:prstGeom prst="rect">
            <a:avLst/>
          </a:prstGeom>
        </p:spPr>
      </p:pic>
      <p:pic>
        <p:nvPicPr>
          <p:cNvPr id="3" name="object 3"/>
          <p:cNvPicPr/>
          <p:nvPr/>
        </p:nvPicPr>
        <p:blipFill>
          <a:blip r:embed="rId5" cstate="print"/>
          <a:stretch>
            <a:fillRect/>
          </a:stretch>
        </p:blipFill>
        <p:spPr>
          <a:xfrm>
            <a:off x="7107440" y="4096749"/>
            <a:ext cx="2813208" cy="2132885"/>
          </a:xfrm>
          <a:prstGeom prst="rect">
            <a:avLst/>
          </a:prstGeom>
        </p:spPr>
      </p:pic>
      <p:pic>
        <p:nvPicPr>
          <p:cNvPr id="4" name="object 4"/>
          <p:cNvPicPr/>
          <p:nvPr/>
        </p:nvPicPr>
        <p:blipFill>
          <a:blip r:embed="rId6" cstate="print"/>
          <a:stretch>
            <a:fillRect/>
          </a:stretch>
        </p:blipFill>
        <p:spPr>
          <a:xfrm>
            <a:off x="2231135" y="3154679"/>
            <a:ext cx="3992879" cy="3703317"/>
          </a:xfrm>
          <a:prstGeom prst="rect">
            <a:avLst/>
          </a:prstGeom>
        </p:spPr>
      </p:pic>
      <p:pic>
        <p:nvPicPr>
          <p:cNvPr id="5" name="object 5"/>
          <p:cNvPicPr/>
          <p:nvPr/>
        </p:nvPicPr>
        <p:blipFill>
          <a:blip r:embed="rId7" cstate="print"/>
          <a:stretch>
            <a:fillRect/>
          </a:stretch>
        </p:blipFill>
        <p:spPr>
          <a:xfrm>
            <a:off x="8795575" y="205646"/>
            <a:ext cx="2145353" cy="3161376"/>
          </a:xfrm>
          <a:prstGeom prst="rect">
            <a:avLst/>
          </a:prstGeom>
        </p:spPr>
      </p:pic>
      <p:pic>
        <p:nvPicPr>
          <p:cNvPr id="6" name="object 6"/>
          <p:cNvPicPr/>
          <p:nvPr/>
        </p:nvPicPr>
        <p:blipFill>
          <a:blip r:embed="rId8" cstate="print"/>
          <a:stretch>
            <a:fillRect/>
          </a:stretch>
        </p:blipFill>
        <p:spPr>
          <a:xfrm>
            <a:off x="4283964" y="586740"/>
            <a:ext cx="3880103" cy="2703576"/>
          </a:xfrm>
          <a:prstGeom prst="rect">
            <a:avLst/>
          </a:prstGeom>
        </p:spPr>
      </p:pic>
      <p:pic>
        <p:nvPicPr>
          <p:cNvPr id="7" name="object 7"/>
          <p:cNvPicPr/>
          <p:nvPr/>
        </p:nvPicPr>
        <p:blipFill>
          <a:blip r:embed="rId9" cstate="print"/>
          <a:stretch>
            <a:fillRect/>
          </a:stretch>
        </p:blipFill>
        <p:spPr>
          <a:xfrm>
            <a:off x="11551919" y="6228920"/>
            <a:ext cx="487679" cy="476679"/>
          </a:xfrm>
          <a:prstGeom prst="rect">
            <a:avLst/>
          </a:prstGeom>
        </p:spPr>
      </p:pic>
      <p:pic>
        <p:nvPicPr>
          <p:cNvPr id="8" name="Recorded Sound">
            <a:hlinkClick r:id="" action="ppaction://media"/>
            <a:extLst>
              <a:ext uri="{FF2B5EF4-FFF2-40B4-BE49-F238E27FC236}">
                <a16:creationId xmlns:a16="http://schemas.microsoft.com/office/drawing/2014/main" id="{29D56F8F-828B-44E5-82B2-78146FB277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5801" y="35996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1665477" y="161289"/>
              <a:ext cx="9240520" cy="6579615"/>
            </a:xfrm>
            <a:prstGeom prst="rect">
              <a:avLst/>
            </a:prstGeom>
          </p:spPr>
        </p:pic>
        <p:pic>
          <p:nvPicPr>
            <p:cNvPr id="5" name="object 5"/>
            <p:cNvPicPr/>
            <p:nvPr/>
          </p:nvPicPr>
          <p:blipFill>
            <a:blip r:embed="rId4" cstate="print"/>
            <a:stretch>
              <a:fillRect/>
            </a:stretch>
          </p:blipFill>
          <p:spPr>
            <a:xfrm>
              <a:off x="3776471" y="1168908"/>
              <a:ext cx="5314187" cy="4181855"/>
            </a:xfrm>
            <a:prstGeom prst="rect">
              <a:avLst/>
            </a:prstGeom>
          </p:spPr>
        </p:pic>
        <p:pic>
          <p:nvPicPr>
            <p:cNvPr id="6" name="object 6"/>
            <p:cNvPicPr/>
            <p:nvPr/>
          </p:nvPicPr>
          <p:blipFill>
            <a:blip r:embed="rId5" cstate="print"/>
            <a:stretch>
              <a:fillRect/>
            </a:stretch>
          </p:blipFill>
          <p:spPr>
            <a:xfrm>
              <a:off x="11551919" y="6217920"/>
              <a:ext cx="487679" cy="487680"/>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96715" y="5603240"/>
            <a:ext cx="4879340" cy="635000"/>
          </a:xfrm>
          <a:prstGeom prst="rect">
            <a:avLst/>
          </a:prstGeom>
        </p:spPr>
        <p:txBody>
          <a:bodyPr vert="horz" wrap="square" lIns="0" tIns="12065" rIns="0" bIns="0" rtlCol="0">
            <a:spAutoFit/>
          </a:bodyPr>
          <a:lstStyle/>
          <a:p>
            <a:pPr marL="12700">
              <a:lnSpc>
                <a:spcPct val="100000"/>
              </a:lnSpc>
              <a:spcBef>
                <a:spcPts val="95"/>
              </a:spcBef>
            </a:pPr>
            <a:r>
              <a:rPr sz="4000" b="1" dirty="0">
                <a:solidFill>
                  <a:srgbClr val="12466F"/>
                </a:solidFill>
                <a:latin typeface="Times New Roman"/>
                <a:cs typeface="Times New Roman"/>
              </a:rPr>
              <a:t>CÁI</a:t>
            </a:r>
            <a:r>
              <a:rPr sz="4000" b="1" spc="-75" dirty="0">
                <a:solidFill>
                  <a:srgbClr val="12466F"/>
                </a:solidFill>
                <a:latin typeface="Times New Roman"/>
                <a:cs typeface="Times New Roman"/>
              </a:rPr>
              <a:t> </a:t>
            </a:r>
            <a:r>
              <a:rPr sz="4000" b="1" dirty="0">
                <a:solidFill>
                  <a:srgbClr val="12466F"/>
                </a:solidFill>
                <a:latin typeface="Times New Roman"/>
                <a:cs typeface="Times New Roman"/>
              </a:rPr>
              <a:t>MŨ</a:t>
            </a:r>
            <a:r>
              <a:rPr sz="4000" b="1" spc="-85" dirty="0">
                <a:solidFill>
                  <a:srgbClr val="12466F"/>
                </a:solidFill>
                <a:latin typeface="Times New Roman"/>
                <a:cs typeface="Times New Roman"/>
              </a:rPr>
              <a:t> </a:t>
            </a:r>
            <a:r>
              <a:rPr sz="4000" b="1" dirty="0">
                <a:solidFill>
                  <a:srgbClr val="12466F"/>
                </a:solidFill>
                <a:latin typeface="Times New Roman"/>
                <a:cs typeface="Times New Roman"/>
              </a:rPr>
              <a:t>MÀU</a:t>
            </a:r>
            <a:r>
              <a:rPr sz="4000" b="1" spc="-155" dirty="0">
                <a:solidFill>
                  <a:srgbClr val="12466F"/>
                </a:solidFill>
                <a:latin typeface="Times New Roman"/>
                <a:cs typeface="Times New Roman"/>
              </a:rPr>
              <a:t> </a:t>
            </a:r>
            <a:r>
              <a:rPr sz="4000" b="1" spc="-20" dirty="0">
                <a:solidFill>
                  <a:srgbClr val="12466F"/>
                </a:solidFill>
                <a:latin typeface="Times New Roman"/>
                <a:cs typeface="Times New Roman"/>
              </a:rPr>
              <a:t>VÀNG</a:t>
            </a:r>
            <a:endParaRPr sz="4000">
              <a:latin typeface="Times New Roman"/>
              <a:cs typeface="Times New Roman"/>
            </a:endParaRPr>
          </a:p>
        </p:txBody>
      </p:sp>
      <p:pic>
        <p:nvPicPr>
          <p:cNvPr id="3" name="object 3"/>
          <p:cNvPicPr/>
          <p:nvPr/>
        </p:nvPicPr>
        <p:blipFill>
          <a:blip r:embed="rId4" cstate="print"/>
          <a:stretch>
            <a:fillRect/>
          </a:stretch>
        </p:blipFill>
        <p:spPr>
          <a:xfrm>
            <a:off x="3438144" y="967168"/>
            <a:ext cx="5066537" cy="3985831"/>
          </a:xfrm>
          <a:prstGeom prst="rect">
            <a:avLst/>
          </a:prstGeom>
        </p:spPr>
      </p:pic>
      <p:pic>
        <p:nvPicPr>
          <p:cNvPr id="5" name="Recorded Sound">
            <a:hlinkClick r:id="" action="ppaction://media"/>
            <a:extLst>
              <a:ext uri="{FF2B5EF4-FFF2-40B4-BE49-F238E27FC236}">
                <a16:creationId xmlns:a16="http://schemas.microsoft.com/office/drawing/2014/main" id="{B8D6674B-D0C7-4922-9817-94F292E0D7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0" y="4038600"/>
            <a:ext cx="609600" cy="609600"/>
          </a:xfrm>
          <a:prstGeom prst="rect">
            <a:avLst/>
          </a:prstGeom>
        </p:spPr>
      </p:pic>
    </p:spTree>
    <p:extLst>
      <p:ext uri="{BB962C8B-B14F-4D97-AF65-F5344CB8AC3E}">
        <p14:creationId xmlns:p14="http://schemas.microsoft.com/office/powerpoint/2010/main" val="331648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4" cstate="print"/>
            <a:stretch>
              <a:fillRect/>
            </a:stretch>
          </p:blipFill>
          <p:spPr>
            <a:xfrm>
              <a:off x="0" y="0"/>
              <a:ext cx="12191999" cy="6857996"/>
            </a:xfrm>
            <a:prstGeom prst="rect">
              <a:avLst/>
            </a:prstGeom>
          </p:spPr>
        </p:pic>
        <p:pic>
          <p:nvPicPr>
            <p:cNvPr id="4" name="object 4"/>
            <p:cNvPicPr/>
            <p:nvPr/>
          </p:nvPicPr>
          <p:blipFill>
            <a:blip r:embed="rId5" cstate="print"/>
            <a:stretch>
              <a:fillRect/>
            </a:stretch>
          </p:blipFill>
          <p:spPr>
            <a:xfrm>
              <a:off x="3363468" y="4049267"/>
              <a:ext cx="1207769" cy="671322"/>
            </a:xfrm>
            <a:prstGeom prst="rect">
              <a:avLst/>
            </a:prstGeom>
          </p:spPr>
        </p:pic>
        <p:pic>
          <p:nvPicPr>
            <p:cNvPr id="5" name="object 5"/>
            <p:cNvPicPr/>
            <p:nvPr/>
          </p:nvPicPr>
          <p:blipFill>
            <a:blip r:embed="rId6" cstate="print"/>
            <a:stretch>
              <a:fillRect/>
            </a:stretch>
          </p:blipFill>
          <p:spPr>
            <a:xfrm>
              <a:off x="3352037" y="4037584"/>
              <a:ext cx="1182116" cy="646303"/>
            </a:xfrm>
            <a:prstGeom prst="rect">
              <a:avLst/>
            </a:prstGeom>
          </p:spPr>
        </p:pic>
        <p:pic>
          <p:nvPicPr>
            <p:cNvPr id="6" name="object 6"/>
            <p:cNvPicPr/>
            <p:nvPr/>
          </p:nvPicPr>
          <p:blipFill>
            <a:blip r:embed="rId7" cstate="print"/>
            <a:stretch>
              <a:fillRect/>
            </a:stretch>
          </p:blipFill>
          <p:spPr>
            <a:xfrm>
              <a:off x="4809743" y="4055364"/>
              <a:ext cx="1631442" cy="665226"/>
            </a:xfrm>
            <a:prstGeom prst="rect">
              <a:avLst/>
            </a:prstGeom>
          </p:spPr>
        </p:pic>
        <p:pic>
          <p:nvPicPr>
            <p:cNvPr id="7" name="object 7"/>
            <p:cNvPicPr/>
            <p:nvPr/>
          </p:nvPicPr>
          <p:blipFill>
            <a:blip r:embed="rId8" cstate="print"/>
            <a:stretch>
              <a:fillRect/>
            </a:stretch>
          </p:blipFill>
          <p:spPr>
            <a:xfrm>
              <a:off x="4797679" y="4042917"/>
              <a:ext cx="1606550" cy="640969"/>
            </a:xfrm>
            <a:prstGeom prst="rect">
              <a:avLst/>
            </a:prstGeom>
          </p:spPr>
        </p:pic>
        <p:pic>
          <p:nvPicPr>
            <p:cNvPr id="8" name="object 8"/>
            <p:cNvPicPr/>
            <p:nvPr/>
          </p:nvPicPr>
          <p:blipFill>
            <a:blip r:embed="rId9" cstate="print"/>
            <a:stretch>
              <a:fillRect/>
            </a:stretch>
          </p:blipFill>
          <p:spPr>
            <a:xfrm>
              <a:off x="6525767" y="4255020"/>
              <a:ext cx="159232" cy="460997"/>
            </a:xfrm>
            <a:prstGeom prst="rect">
              <a:avLst/>
            </a:prstGeom>
          </p:spPr>
        </p:pic>
        <p:sp>
          <p:nvSpPr>
            <p:cNvPr id="9" name="object 9"/>
            <p:cNvSpPr/>
            <p:nvPr/>
          </p:nvSpPr>
          <p:spPr>
            <a:xfrm>
              <a:off x="6517893" y="4248022"/>
              <a:ext cx="126364" cy="427355"/>
            </a:xfrm>
            <a:custGeom>
              <a:avLst/>
              <a:gdLst/>
              <a:ahLst/>
              <a:cxnLst/>
              <a:rect l="l" t="t" r="r" b="b"/>
              <a:pathLst>
                <a:path w="126365" h="427354">
                  <a:moveTo>
                    <a:pt x="62483" y="291972"/>
                  </a:moveTo>
                  <a:lnTo>
                    <a:pt x="24129" y="297560"/>
                  </a:lnTo>
                  <a:lnTo>
                    <a:pt x="1500" y="334841"/>
                  </a:lnTo>
                  <a:lnTo>
                    <a:pt x="0" y="359790"/>
                  </a:lnTo>
                  <a:lnTo>
                    <a:pt x="166" y="368819"/>
                  </a:lnTo>
                  <a:lnTo>
                    <a:pt x="7874" y="406653"/>
                  </a:lnTo>
                  <a:lnTo>
                    <a:pt x="45735" y="425989"/>
                  </a:lnTo>
                  <a:lnTo>
                    <a:pt x="62483" y="426846"/>
                  </a:lnTo>
                  <a:lnTo>
                    <a:pt x="71245" y="426632"/>
                  </a:lnTo>
                  <a:lnTo>
                    <a:pt x="117221" y="406653"/>
                  </a:lnTo>
                  <a:lnTo>
                    <a:pt x="125666" y="368819"/>
                  </a:lnTo>
                  <a:lnTo>
                    <a:pt x="125856" y="359790"/>
                  </a:lnTo>
                  <a:lnTo>
                    <a:pt x="125666" y="350791"/>
                  </a:lnTo>
                  <a:lnTo>
                    <a:pt x="117221" y="312038"/>
                  </a:lnTo>
                  <a:lnTo>
                    <a:pt x="112267" y="306704"/>
                  </a:lnTo>
                  <a:lnTo>
                    <a:pt x="107441" y="301370"/>
                  </a:lnTo>
                  <a:lnTo>
                    <a:pt x="71245" y="292185"/>
                  </a:lnTo>
                  <a:lnTo>
                    <a:pt x="62483" y="291972"/>
                  </a:lnTo>
                  <a:close/>
                </a:path>
                <a:path w="126365" h="427354">
                  <a:moveTo>
                    <a:pt x="62483" y="0"/>
                  </a:moveTo>
                  <a:lnTo>
                    <a:pt x="24129" y="5841"/>
                  </a:lnTo>
                  <a:lnTo>
                    <a:pt x="1500" y="42945"/>
                  </a:lnTo>
                  <a:lnTo>
                    <a:pt x="0" y="68199"/>
                  </a:lnTo>
                  <a:lnTo>
                    <a:pt x="166" y="77225"/>
                  </a:lnTo>
                  <a:lnTo>
                    <a:pt x="7874" y="114681"/>
                  </a:lnTo>
                  <a:lnTo>
                    <a:pt x="45735" y="133953"/>
                  </a:lnTo>
                  <a:lnTo>
                    <a:pt x="62483" y="134746"/>
                  </a:lnTo>
                  <a:lnTo>
                    <a:pt x="71245" y="134552"/>
                  </a:lnTo>
                  <a:lnTo>
                    <a:pt x="112267" y="120014"/>
                  </a:lnTo>
                  <a:lnTo>
                    <a:pt x="117221" y="114681"/>
                  </a:lnTo>
                  <a:lnTo>
                    <a:pt x="125666" y="77225"/>
                  </a:lnTo>
                  <a:lnTo>
                    <a:pt x="125856" y="68199"/>
                  </a:lnTo>
                  <a:lnTo>
                    <a:pt x="125666" y="59035"/>
                  </a:lnTo>
                  <a:lnTo>
                    <a:pt x="117221" y="20446"/>
                  </a:lnTo>
                  <a:lnTo>
                    <a:pt x="112267" y="15112"/>
                  </a:lnTo>
                  <a:lnTo>
                    <a:pt x="107441" y="9778"/>
                  </a:lnTo>
                  <a:lnTo>
                    <a:pt x="71245" y="216"/>
                  </a:lnTo>
                  <a:lnTo>
                    <a:pt x="62483" y="0"/>
                  </a:lnTo>
                  <a:close/>
                </a:path>
              </a:pathLst>
            </a:custGeom>
            <a:solidFill>
              <a:srgbClr val="FF0000"/>
            </a:solidFill>
          </p:spPr>
          <p:txBody>
            <a:bodyPr wrap="square" lIns="0" tIns="0" rIns="0" bIns="0" rtlCol="0"/>
            <a:lstStyle/>
            <a:p>
              <a:endParaRPr/>
            </a:p>
          </p:txBody>
        </p:sp>
        <p:pic>
          <p:nvPicPr>
            <p:cNvPr id="10" name="object 10"/>
            <p:cNvPicPr/>
            <p:nvPr/>
          </p:nvPicPr>
          <p:blipFill>
            <a:blip r:embed="rId10" cstate="print"/>
            <a:stretch>
              <a:fillRect/>
            </a:stretch>
          </p:blipFill>
          <p:spPr>
            <a:xfrm>
              <a:off x="6513321" y="4535423"/>
              <a:ext cx="135000" cy="144018"/>
            </a:xfrm>
            <a:prstGeom prst="rect">
              <a:avLst/>
            </a:prstGeom>
          </p:spPr>
        </p:pic>
        <p:pic>
          <p:nvPicPr>
            <p:cNvPr id="11" name="object 11"/>
            <p:cNvPicPr/>
            <p:nvPr/>
          </p:nvPicPr>
          <p:blipFill>
            <a:blip r:embed="rId11" cstate="print"/>
            <a:stretch>
              <a:fillRect/>
            </a:stretch>
          </p:blipFill>
          <p:spPr>
            <a:xfrm>
              <a:off x="6513321" y="4243451"/>
              <a:ext cx="135000" cy="143891"/>
            </a:xfrm>
            <a:prstGeom prst="rect">
              <a:avLst/>
            </a:prstGeom>
          </p:spPr>
        </p:pic>
        <p:pic>
          <p:nvPicPr>
            <p:cNvPr id="12" name="object 12"/>
            <p:cNvPicPr/>
            <p:nvPr/>
          </p:nvPicPr>
          <p:blipFill>
            <a:blip r:embed="rId12" cstate="print"/>
            <a:stretch>
              <a:fillRect/>
            </a:stretch>
          </p:blipFill>
          <p:spPr>
            <a:xfrm>
              <a:off x="6975348" y="4096511"/>
              <a:ext cx="1436370" cy="762762"/>
            </a:xfrm>
            <a:prstGeom prst="rect">
              <a:avLst/>
            </a:prstGeom>
          </p:spPr>
        </p:pic>
        <p:pic>
          <p:nvPicPr>
            <p:cNvPr id="13" name="object 13"/>
            <p:cNvPicPr/>
            <p:nvPr/>
          </p:nvPicPr>
          <p:blipFill>
            <a:blip r:embed="rId13" cstate="print"/>
            <a:stretch>
              <a:fillRect/>
            </a:stretch>
          </p:blipFill>
          <p:spPr>
            <a:xfrm>
              <a:off x="6963537" y="4084065"/>
              <a:ext cx="1411605" cy="738632"/>
            </a:xfrm>
            <a:prstGeom prst="rect">
              <a:avLst/>
            </a:prstGeom>
          </p:spPr>
        </p:pic>
        <p:pic>
          <p:nvPicPr>
            <p:cNvPr id="14" name="object 14"/>
            <p:cNvPicPr/>
            <p:nvPr/>
          </p:nvPicPr>
          <p:blipFill>
            <a:blip r:embed="rId14" cstate="print"/>
            <a:stretch>
              <a:fillRect/>
            </a:stretch>
          </p:blipFill>
          <p:spPr>
            <a:xfrm>
              <a:off x="8670036" y="4061459"/>
              <a:ext cx="637794" cy="659130"/>
            </a:xfrm>
            <a:prstGeom prst="rect">
              <a:avLst/>
            </a:prstGeom>
          </p:spPr>
        </p:pic>
        <p:pic>
          <p:nvPicPr>
            <p:cNvPr id="15" name="object 15"/>
            <p:cNvPicPr/>
            <p:nvPr/>
          </p:nvPicPr>
          <p:blipFill>
            <a:blip r:embed="rId15" cstate="print"/>
            <a:stretch>
              <a:fillRect/>
            </a:stretch>
          </p:blipFill>
          <p:spPr>
            <a:xfrm>
              <a:off x="8658352" y="4050029"/>
              <a:ext cx="612775" cy="633857"/>
            </a:xfrm>
            <a:prstGeom prst="rect">
              <a:avLst/>
            </a:prstGeom>
          </p:spPr>
        </p:pic>
        <p:pic>
          <p:nvPicPr>
            <p:cNvPr id="16" name="object 16"/>
            <p:cNvPicPr/>
            <p:nvPr/>
          </p:nvPicPr>
          <p:blipFill>
            <a:blip r:embed="rId16" cstate="print"/>
            <a:stretch>
              <a:fillRect/>
            </a:stretch>
          </p:blipFill>
          <p:spPr>
            <a:xfrm>
              <a:off x="9444228" y="4049267"/>
              <a:ext cx="959357" cy="671322"/>
            </a:xfrm>
            <a:prstGeom prst="rect">
              <a:avLst/>
            </a:prstGeom>
          </p:spPr>
        </p:pic>
        <p:pic>
          <p:nvPicPr>
            <p:cNvPr id="17" name="object 17"/>
            <p:cNvPicPr/>
            <p:nvPr/>
          </p:nvPicPr>
          <p:blipFill>
            <a:blip r:embed="rId17" cstate="print"/>
            <a:stretch>
              <a:fillRect/>
            </a:stretch>
          </p:blipFill>
          <p:spPr>
            <a:xfrm>
              <a:off x="9431528" y="4037584"/>
              <a:ext cx="935101" cy="646303"/>
            </a:xfrm>
            <a:prstGeom prst="rect">
              <a:avLst/>
            </a:prstGeom>
          </p:spPr>
        </p:pic>
        <p:pic>
          <p:nvPicPr>
            <p:cNvPr id="18" name="object 18"/>
            <p:cNvPicPr/>
            <p:nvPr/>
          </p:nvPicPr>
          <p:blipFill>
            <a:blip r:embed="rId18" cstate="print"/>
            <a:stretch>
              <a:fillRect/>
            </a:stretch>
          </p:blipFill>
          <p:spPr>
            <a:xfrm>
              <a:off x="10678667" y="4055364"/>
              <a:ext cx="863346" cy="665226"/>
            </a:xfrm>
            <a:prstGeom prst="rect">
              <a:avLst/>
            </a:prstGeom>
          </p:spPr>
        </p:pic>
        <p:pic>
          <p:nvPicPr>
            <p:cNvPr id="19" name="object 19"/>
            <p:cNvPicPr/>
            <p:nvPr/>
          </p:nvPicPr>
          <p:blipFill>
            <a:blip r:embed="rId19" cstate="print"/>
            <a:stretch>
              <a:fillRect/>
            </a:stretch>
          </p:blipFill>
          <p:spPr>
            <a:xfrm>
              <a:off x="10666349" y="4042917"/>
              <a:ext cx="839089" cy="640969"/>
            </a:xfrm>
            <a:prstGeom prst="rect">
              <a:avLst/>
            </a:prstGeom>
          </p:spPr>
        </p:pic>
        <p:pic>
          <p:nvPicPr>
            <p:cNvPr id="20" name="object 20"/>
            <p:cNvPicPr/>
            <p:nvPr/>
          </p:nvPicPr>
          <p:blipFill>
            <a:blip r:embed="rId20" cstate="print"/>
            <a:stretch>
              <a:fillRect/>
            </a:stretch>
          </p:blipFill>
          <p:spPr>
            <a:xfrm>
              <a:off x="11551919" y="6217920"/>
              <a:ext cx="487679" cy="487680"/>
            </a:xfrm>
            <a:prstGeom prst="rect">
              <a:avLst/>
            </a:prstGeom>
          </p:spPr>
        </p:pic>
      </p:grpSp>
      <p:pic>
        <p:nvPicPr>
          <p:cNvPr id="21" name="Recorded Sound">
            <a:hlinkClick r:id="" action="ppaction://media"/>
            <a:extLst>
              <a:ext uri="{FF2B5EF4-FFF2-40B4-BE49-F238E27FC236}">
                <a16:creationId xmlns:a16="http://schemas.microsoft.com/office/drawing/2014/main" id="{97D5211B-3ACD-45A2-AFDC-13311E7024E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609600" y="35310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7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7548" y="346710"/>
            <a:ext cx="11229340" cy="662305"/>
          </a:xfrm>
          <a:prstGeom prst="rect">
            <a:avLst/>
          </a:prstGeom>
        </p:spPr>
        <p:txBody>
          <a:bodyPr vert="horz" wrap="square" lIns="0" tIns="12065" rIns="0" bIns="0" rtlCol="0">
            <a:spAutoFit/>
          </a:bodyPr>
          <a:lstStyle/>
          <a:p>
            <a:pPr marL="12700">
              <a:lnSpc>
                <a:spcPts val="2510"/>
              </a:lnSpc>
              <a:spcBef>
                <a:spcPts val="95"/>
              </a:spcBef>
            </a:pPr>
            <a:r>
              <a:rPr sz="2200" b="1" dirty="0">
                <a:solidFill>
                  <a:srgbClr val="FF0000"/>
                </a:solidFill>
                <a:latin typeface="Times New Roman"/>
                <a:cs typeface="Times New Roman"/>
              </a:rPr>
              <a:t>Tô</a:t>
            </a:r>
            <a:r>
              <a:rPr sz="2200" b="1" spc="-40" dirty="0">
                <a:solidFill>
                  <a:srgbClr val="FF0000"/>
                </a:solidFill>
                <a:latin typeface="Times New Roman"/>
                <a:cs typeface="Times New Roman"/>
              </a:rPr>
              <a:t> </a:t>
            </a:r>
            <a:r>
              <a:rPr sz="2200" b="1" dirty="0">
                <a:solidFill>
                  <a:srgbClr val="FF0000"/>
                </a:solidFill>
                <a:latin typeface="Times New Roman"/>
                <a:cs typeface="Times New Roman"/>
              </a:rPr>
              <a:t>màu</a:t>
            </a:r>
            <a:r>
              <a:rPr sz="2200" b="1" spc="-15" dirty="0">
                <a:solidFill>
                  <a:srgbClr val="FF0000"/>
                </a:solidFill>
                <a:latin typeface="Times New Roman"/>
                <a:cs typeface="Times New Roman"/>
              </a:rPr>
              <a:t> </a:t>
            </a:r>
            <a:r>
              <a:rPr sz="2200" b="1" dirty="0">
                <a:solidFill>
                  <a:srgbClr val="FF0000"/>
                </a:solidFill>
                <a:latin typeface="Times New Roman"/>
                <a:cs typeface="Times New Roman"/>
              </a:rPr>
              <a:t>ngôi</a:t>
            </a:r>
            <a:r>
              <a:rPr sz="2200" b="1" spc="-35" dirty="0">
                <a:solidFill>
                  <a:srgbClr val="FF0000"/>
                </a:solidFill>
                <a:latin typeface="Times New Roman"/>
                <a:cs typeface="Times New Roman"/>
              </a:rPr>
              <a:t> </a:t>
            </a:r>
            <a:r>
              <a:rPr sz="2200" b="1" dirty="0">
                <a:solidFill>
                  <a:srgbClr val="FF0000"/>
                </a:solidFill>
                <a:latin typeface="Times New Roman"/>
                <a:cs typeface="Times New Roman"/>
              </a:rPr>
              <a:t>nhà</a:t>
            </a:r>
            <a:r>
              <a:rPr sz="2200" b="1" spc="-25" dirty="0">
                <a:solidFill>
                  <a:srgbClr val="FF0000"/>
                </a:solidFill>
                <a:latin typeface="Times New Roman"/>
                <a:cs typeface="Times New Roman"/>
              </a:rPr>
              <a:t> </a:t>
            </a:r>
            <a:r>
              <a:rPr sz="2200" b="1" dirty="0">
                <a:solidFill>
                  <a:srgbClr val="FF0000"/>
                </a:solidFill>
                <a:latin typeface="Times New Roman"/>
                <a:cs typeface="Times New Roman"/>
              </a:rPr>
              <a:t>của</a:t>
            </a:r>
            <a:r>
              <a:rPr sz="2200" b="1" spc="-30" dirty="0">
                <a:solidFill>
                  <a:srgbClr val="FF0000"/>
                </a:solidFill>
                <a:latin typeface="Times New Roman"/>
                <a:cs typeface="Times New Roman"/>
              </a:rPr>
              <a:t> </a:t>
            </a:r>
            <a:r>
              <a:rPr sz="2200" b="1" dirty="0">
                <a:solidFill>
                  <a:srgbClr val="FF0000"/>
                </a:solidFill>
                <a:latin typeface="Times New Roman"/>
                <a:cs typeface="Times New Roman"/>
              </a:rPr>
              <a:t>bé</a:t>
            </a:r>
            <a:r>
              <a:rPr sz="2200" b="1" spc="-35" dirty="0">
                <a:solidFill>
                  <a:srgbClr val="FF0000"/>
                </a:solidFill>
                <a:latin typeface="Times New Roman"/>
                <a:cs typeface="Times New Roman"/>
              </a:rPr>
              <a:t> </a:t>
            </a:r>
            <a:r>
              <a:rPr sz="2200" b="1" dirty="0">
                <a:solidFill>
                  <a:srgbClr val="FF0000"/>
                </a:solidFill>
                <a:latin typeface="Times New Roman"/>
                <a:cs typeface="Times New Roman"/>
              </a:rPr>
              <a:t>theo</a:t>
            </a:r>
            <a:r>
              <a:rPr sz="2200" b="1" spc="-30" dirty="0">
                <a:solidFill>
                  <a:srgbClr val="FF0000"/>
                </a:solidFill>
                <a:latin typeface="Times New Roman"/>
                <a:cs typeface="Times New Roman"/>
              </a:rPr>
              <a:t> </a:t>
            </a:r>
            <a:r>
              <a:rPr sz="2200" b="1" dirty="0">
                <a:solidFill>
                  <a:srgbClr val="FF0000"/>
                </a:solidFill>
                <a:latin typeface="Times New Roman"/>
                <a:cs typeface="Times New Roman"/>
              </a:rPr>
              <a:t>mẫu</a:t>
            </a:r>
            <a:r>
              <a:rPr sz="2200" b="1" spc="-10" dirty="0">
                <a:solidFill>
                  <a:srgbClr val="FF0000"/>
                </a:solidFill>
                <a:latin typeface="Times New Roman"/>
                <a:cs typeface="Times New Roman"/>
              </a:rPr>
              <a:t> </a:t>
            </a:r>
            <a:r>
              <a:rPr sz="2200" b="1" dirty="0">
                <a:solidFill>
                  <a:srgbClr val="FF0000"/>
                </a:solidFill>
                <a:latin typeface="Times New Roman"/>
                <a:cs typeface="Times New Roman"/>
              </a:rPr>
              <a:t>của</a:t>
            </a:r>
            <a:r>
              <a:rPr sz="2200" b="1" spc="-30" dirty="0">
                <a:solidFill>
                  <a:srgbClr val="FF0000"/>
                </a:solidFill>
                <a:latin typeface="Times New Roman"/>
                <a:cs typeface="Times New Roman"/>
              </a:rPr>
              <a:t> </a:t>
            </a:r>
            <a:r>
              <a:rPr sz="2200" b="1" dirty="0">
                <a:solidFill>
                  <a:srgbClr val="FF0000"/>
                </a:solidFill>
                <a:latin typeface="Times New Roman"/>
                <a:cs typeface="Times New Roman"/>
              </a:rPr>
              <a:t>cô:</a:t>
            </a:r>
            <a:r>
              <a:rPr sz="2200" b="1" spc="-30" dirty="0">
                <a:solidFill>
                  <a:srgbClr val="FF0000"/>
                </a:solidFill>
                <a:latin typeface="Times New Roman"/>
                <a:cs typeface="Times New Roman"/>
              </a:rPr>
              <a:t> </a:t>
            </a:r>
            <a:r>
              <a:rPr sz="2200" b="1" dirty="0">
                <a:solidFill>
                  <a:srgbClr val="FF0000"/>
                </a:solidFill>
                <a:latin typeface="Times New Roman"/>
                <a:cs typeface="Times New Roman"/>
              </a:rPr>
              <a:t>Các</a:t>
            </a:r>
            <a:r>
              <a:rPr sz="2200" b="1" spc="-40" dirty="0">
                <a:solidFill>
                  <a:srgbClr val="FF0000"/>
                </a:solidFill>
                <a:latin typeface="Times New Roman"/>
                <a:cs typeface="Times New Roman"/>
              </a:rPr>
              <a:t> </a:t>
            </a:r>
            <a:r>
              <a:rPr sz="2200" b="1" dirty="0">
                <a:solidFill>
                  <a:srgbClr val="FF0000"/>
                </a:solidFill>
                <a:latin typeface="Times New Roman"/>
                <a:cs typeface="Times New Roman"/>
              </a:rPr>
              <a:t>con</a:t>
            </a:r>
            <a:r>
              <a:rPr sz="2200" b="1" spc="-25" dirty="0">
                <a:solidFill>
                  <a:srgbClr val="FF0000"/>
                </a:solidFill>
                <a:latin typeface="Times New Roman"/>
                <a:cs typeface="Times New Roman"/>
              </a:rPr>
              <a:t> </a:t>
            </a:r>
            <a:r>
              <a:rPr sz="2200" b="1" dirty="0">
                <a:solidFill>
                  <a:srgbClr val="FF0000"/>
                </a:solidFill>
                <a:latin typeface="Times New Roman"/>
                <a:cs typeface="Times New Roman"/>
              </a:rPr>
              <a:t>sẽ</a:t>
            </a:r>
            <a:r>
              <a:rPr sz="2200" b="1" spc="-40" dirty="0">
                <a:solidFill>
                  <a:srgbClr val="FF0000"/>
                </a:solidFill>
                <a:latin typeface="Times New Roman"/>
                <a:cs typeface="Times New Roman"/>
              </a:rPr>
              <a:t> </a:t>
            </a:r>
            <a:r>
              <a:rPr sz="2200" b="1" dirty="0">
                <a:solidFill>
                  <a:srgbClr val="FF0000"/>
                </a:solidFill>
                <a:latin typeface="Times New Roman"/>
                <a:cs typeface="Times New Roman"/>
              </a:rPr>
              <a:t>tô</a:t>
            </a:r>
            <a:r>
              <a:rPr sz="2200" b="1" spc="-25" dirty="0">
                <a:solidFill>
                  <a:srgbClr val="FF0000"/>
                </a:solidFill>
                <a:latin typeface="Times New Roman"/>
                <a:cs typeface="Times New Roman"/>
              </a:rPr>
              <a:t> </a:t>
            </a:r>
            <a:r>
              <a:rPr sz="2200" b="1" dirty="0">
                <a:solidFill>
                  <a:srgbClr val="FF0000"/>
                </a:solidFill>
                <a:latin typeface="Times New Roman"/>
                <a:cs typeface="Times New Roman"/>
              </a:rPr>
              <a:t>giúp</a:t>
            </a:r>
            <a:r>
              <a:rPr sz="2200" b="1" spc="-25" dirty="0">
                <a:solidFill>
                  <a:srgbClr val="FF0000"/>
                </a:solidFill>
                <a:latin typeface="Times New Roman"/>
                <a:cs typeface="Times New Roman"/>
              </a:rPr>
              <a:t> </a:t>
            </a:r>
            <a:r>
              <a:rPr sz="2200" b="1" dirty="0">
                <a:solidFill>
                  <a:srgbClr val="FF0000"/>
                </a:solidFill>
                <a:latin typeface="Times New Roman"/>
                <a:cs typeface="Times New Roman"/>
              </a:rPr>
              <a:t>cô</a:t>
            </a:r>
            <a:r>
              <a:rPr sz="2200" b="1" spc="-35" dirty="0">
                <a:solidFill>
                  <a:srgbClr val="FF0000"/>
                </a:solidFill>
                <a:latin typeface="Times New Roman"/>
                <a:cs typeface="Times New Roman"/>
              </a:rPr>
              <a:t> </a:t>
            </a:r>
            <a:r>
              <a:rPr sz="2200" b="1" dirty="0">
                <a:solidFill>
                  <a:srgbClr val="FF0000"/>
                </a:solidFill>
                <a:latin typeface="Times New Roman"/>
                <a:cs typeface="Times New Roman"/>
              </a:rPr>
              <a:t>mái</a:t>
            </a:r>
            <a:r>
              <a:rPr sz="2200" b="1" spc="-20" dirty="0">
                <a:solidFill>
                  <a:srgbClr val="FF0000"/>
                </a:solidFill>
                <a:latin typeface="Times New Roman"/>
                <a:cs typeface="Times New Roman"/>
              </a:rPr>
              <a:t> </a:t>
            </a:r>
            <a:r>
              <a:rPr sz="2200" b="1" dirty="0">
                <a:solidFill>
                  <a:srgbClr val="FF0000"/>
                </a:solidFill>
                <a:latin typeface="Times New Roman"/>
                <a:cs typeface="Times New Roman"/>
              </a:rPr>
              <a:t>nhà</a:t>
            </a:r>
            <a:r>
              <a:rPr sz="2200" b="1" spc="-25" dirty="0">
                <a:solidFill>
                  <a:srgbClr val="FF0000"/>
                </a:solidFill>
                <a:latin typeface="Times New Roman"/>
                <a:cs typeface="Times New Roman"/>
              </a:rPr>
              <a:t> </a:t>
            </a:r>
            <a:r>
              <a:rPr sz="2200" b="1" dirty="0">
                <a:solidFill>
                  <a:srgbClr val="FF0000"/>
                </a:solidFill>
                <a:latin typeface="Times New Roman"/>
                <a:cs typeface="Times New Roman"/>
              </a:rPr>
              <a:t>màu</a:t>
            </a:r>
            <a:r>
              <a:rPr sz="2200" b="1" spc="-30" dirty="0">
                <a:solidFill>
                  <a:srgbClr val="FF0000"/>
                </a:solidFill>
                <a:latin typeface="Times New Roman"/>
                <a:cs typeface="Times New Roman"/>
              </a:rPr>
              <a:t> </a:t>
            </a:r>
            <a:r>
              <a:rPr sz="2200" b="1" dirty="0">
                <a:solidFill>
                  <a:srgbClr val="FF0000"/>
                </a:solidFill>
                <a:latin typeface="Times New Roman"/>
                <a:cs typeface="Times New Roman"/>
              </a:rPr>
              <a:t>đỏ,</a:t>
            </a:r>
            <a:r>
              <a:rPr sz="2200" b="1" spc="-25" dirty="0">
                <a:solidFill>
                  <a:srgbClr val="FF0000"/>
                </a:solidFill>
                <a:latin typeface="Times New Roman"/>
                <a:cs typeface="Times New Roman"/>
              </a:rPr>
              <a:t> </a:t>
            </a:r>
            <a:r>
              <a:rPr sz="2200" b="1" dirty="0">
                <a:solidFill>
                  <a:srgbClr val="FF0000"/>
                </a:solidFill>
                <a:latin typeface="Times New Roman"/>
                <a:cs typeface="Times New Roman"/>
              </a:rPr>
              <a:t>tường</a:t>
            </a:r>
            <a:r>
              <a:rPr sz="2200" b="1" spc="-30" dirty="0">
                <a:solidFill>
                  <a:srgbClr val="FF0000"/>
                </a:solidFill>
                <a:latin typeface="Times New Roman"/>
                <a:cs typeface="Times New Roman"/>
              </a:rPr>
              <a:t> </a:t>
            </a:r>
            <a:r>
              <a:rPr sz="2200" b="1" dirty="0">
                <a:solidFill>
                  <a:srgbClr val="FF0000"/>
                </a:solidFill>
                <a:latin typeface="Times New Roman"/>
                <a:cs typeface="Times New Roman"/>
              </a:rPr>
              <a:t>nhà</a:t>
            </a:r>
            <a:r>
              <a:rPr sz="2200" b="1" spc="-25" dirty="0">
                <a:solidFill>
                  <a:srgbClr val="FF0000"/>
                </a:solidFill>
                <a:latin typeface="Times New Roman"/>
                <a:cs typeface="Times New Roman"/>
              </a:rPr>
              <a:t> tô</a:t>
            </a:r>
            <a:endParaRPr sz="2200">
              <a:latin typeface="Times New Roman"/>
              <a:cs typeface="Times New Roman"/>
            </a:endParaRPr>
          </a:p>
          <a:p>
            <a:pPr marL="12700">
              <a:lnSpc>
                <a:spcPts val="2510"/>
              </a:lnSpc>
            </a:pPr>
            <a:r>
              <a:rPr sz="2200" b="1" dirty="0">
                <a:solidFill>
                  <a:srgbClr val="FF0000"/>
                </a:solidFill>
                <a:latin typeface="Times New Roman"/>
                <a:cs typeface="Times New Roman"/>
              </a:rPr>
              <a:t>màu</a:t>
            </a:r>
            <a:r>
              <a:rPr sz="2200" b="1" spc="-15" dirty="0">
                <a:solidFill>
                  <a:srgbClr val="FF0000"/>
                </a:solidFill>
                <a:latin typeface="Times New Roman"/>
                <a:cs typeface="Times New Roman"/>
              </a:rPr>
              <a:t> </a:t>
            </a:r>
            <a:r>
              <a:rPr sz="2200" b="1" dirty="0">
                <a:solidFill>
                  <a:srgbClr val="FF0000"/>
                </a:solidFill>
                <a:latin typeface="Times New Roman"/>
                <a:cs typeface="Times New Roman"/>
              </a:rPr>
              <a:t>vàng,</a:t>
            </a:r>
            <a:r>
              <a:rPr sz="2200" b="1" spc="-45" dirty="0">
                <a:solidFill>
                  <a:srgbClr val="FF0000"/>
                </a:solidFill>
                <a:latin typeface="Times New Roman"/>
                <a:cs typeface="Times New Roman"/>
              </a:rPr>
              <a:t> </a:t>
            </a:r>
            <a:r>
              <a:rPr sz="2200" b="1" dirty="0">
                <a:solidFill>
                  <a:srgbClr val="FF0000"/>
                </a:solidFill>
                <a:latin typeface="Times New Roman"/>
                <a:cs typeface="Times New Roman"/>
              </a:rPr>
              <a:t>cửa</a:t>
            </a:r>
            <a:r>
              <a:rPr sz="2200" b="1" spc="-15" dirty="0">
                <a:solidFill>
                  <a:srgbClr val="FF0000"/>
                </a:solidFill>
                <a:latin typeface="Times New Roman"/>
                <a:cs typeface="Times New Roman"/>
              </a:rPr>
              <a:t> </a:t>
            </a:r>
            <a:r>
              <a:rPr sz="2200" b="1" dirty="0">
                <a:solidFill>
                  <a:srgbClr val="FF0000"/>
                </a:solidFill>
                <a:latin typeface="Times New Roman"/>
                <a:cs typeface="Times New Roman"/>
              </a:rPr>
              <a:t>ra</a:t>
            </a:r>
            <a:r>
              <a:rPr sz="2200" b="1" spc="-30" dirty="0">
                <a:solidFill>
                  <a:srgbClr val="FF0000"/>
                </a:solidFill>
                <a:latin typeface="Times New Roman"/>
                <a:cs typeface="Times New Roman"/>
              </a:rPr>
              <a:t> </a:t>
            </a:r>
            <a:r>
              <a:rPr sz="2200" b="1" dirty="0">
                <a:solidFill>
                  <a:srgbClr val="FF0000"/>
                </a:solidFill>
                <a:latin typeface="Times New Roman"/>
                <a:cs typeface="Times New Roman"/>
              </a:rPr>
              <a:t>vào</a:t>
            </a:r>
            <a:r>
              <a:rPr sz="2200" b="1" spc="-40" dirty="0">
                <a:solidFill>
                  <a:srgbClr val="FF0000"/>
                </a:solidFill>
                <a:latin typeface="Times New Roman"/>
                <a:cs typeface="Times New Roman"/>
              </a:rPr>
              <a:t> </a:t>
            </a:r>
            <a:r>
              <a:rPr sz="2200" b="1" dirty="0">
                <a:solidFill>
                  <a:srgbClr val="FF0000"/>
                </a:solidFill>
                <a:latin typeface="Times New Roman"/>
                <a:cs typeface="Times New Roman"/>
              </a:rPr>
              <a:t>các</a:t>
            </a:r>
            <a:r>
              <a:rPr sz="2200" b="1" spc="-30" dirty="0">
                <a:solidFill>
                  <a:srgbClr val="FF0000"/>
                </a:solidFill>
                <a:latin typeface="Times New Roman"/>
                <a:cs typeface="Times New Roman"/>
              </a:rPr>
              <a:t> </a:t>
            </a:r>
            <a:r>
              <a:rPr sz="2200" b="1" dirty="0">
                <a:solidFill>
                  <a:srgbClr val="FF0000"/>
                </a:solidFill>
                <a:latin typeface="Times New Roman"/>
                <a:cs typeface="Times New Roman"/>
              </a:rPr>
              <a:t>con</a:t>
            </a:r>
            <a:r>
              <a:rPr sz="2200" b="1" spc="-30" dirty="0">
                <a:solidFill>
                  <a:srgbClr val="FF0000"/>
                </a:solidFill>
                <a:latin typeface="Times New Roman"/>
                <a:cs typeface="Times New Roman"/>
              </a:rPr>
              <a:t> </a:t>
            </a:r>
            <a:r>
              <a:rPr sz="2200" b="1" dirty="0">
                <a:solidFill>
                  <a:srgbClr val="FF0000"/>
                </a:solidFill>
                <a:latin typeface="Times New Roman"/>
                <a:cs typeface="Times New Roman"/>
              </a:rPr>
              <a:t>sẽ</a:t>
            </a:r>
            <a:r>
              <a:rPr sz="2200" b="1" spc="-30" dirty="0">
                <a:solidFill>
                  <a:srgbClr val="FF0000"/>
                </a:solidFill>
                <a:latin typeface="Times New Roman"/>
                <a:cs typeface="Times New Roman"/>
              </a:rPr>
              <a:t> </a:t>
            </a:r>
            <a:r>
              <a:rPr sz="2200" b="1" dirty="0">
                <a:solidFill>
                  <a:srgbClr val="FF0000"/>
                </a:solidFill>
                <a:latin typeface="Times New Roman"/>
                <a:cs typeface="Times New Roman"/>
              </a:rPr>
              <a:t>tô</a:t>
            </a:r>
            <a:r>
              <a:rPr sz="2200" b="1" spc="-20" dirty="0">
                <a:solidFill>
                  <a:srgbClr val="FF0000"/>
                </a:solidFill>
                <a:latin typeface="Times New Roman"/>
                <a:cs typeface="Times New Roman"/>
              </a:rPr>
              <a:t> </a:t>
            </a:r>
            <a:r>
              <a:rPr sz="2200" b="1" dirty="0">
                <a:solidFill>
                  <a:srgbClr val="FF0000"/>
                </a:solidFill>
                <a:latin typeface="Times New Roman"/>
                <a:cs typeface="Times New Roman"/>
              </a:rPr>
              <a:t>màu</a:t>
            </a:r>
            <a:r>
              <a:rPr sz="2200" b="1" spc="-15" dirty="0">
                <a:solidFill>
                  <a:srgbClr val="FF0000"/>
                </a:solidFill>
                <a:latin typeface="Times New Roman"/>
                <a:cs typeface="Times New Roman"/>
              </a:rPr>
              <a:t> </a:t>
            </a:r>
            <a:r>
              <a:rPr sz="2200" b="1" spc="-10" dirty="0">
                <a:solidFill>
                  <a:srgbClr val="FF0000"/>
                </a:solidFill>
                <a:latin typeface="Times New Roman"/>
                <a:cs typeface="Times New Roman"/>
              </a:rPr>
              <a:t>xanh.</a:t>
            </a:r>
            <a:endParaRPr sz="2200">
              <a:latin typeface="Times New Roman"/>
              <a:cs typeface="Times New Roman"/>
            </a:endParaRPr>
          </a:p>
        </p:txBody>
      </p:sp>
      <p:grpSp>
        <p:nvGrpSpPr>
          <p:cNvPr id="3" name="object 3"/>
          <p:cNvGrpSpPr/>
          <p:nvPr/>
        </p:nvGrpSpPr>
        <p:grpSpPr>
          <a:xfrm>
            <a:off x="703706" y="3590163"/>
            <a:ext cx="2846070" cy="2703195"/>
            <a:chOff x="703706" y="3590163"/>
            <a:chExt cx="2846070" cy="2703195"/>
          </a:xfrm>
        </p:grpSpPr>
        <p:pic>
          <p:nvPicPr>
            <p:cNvPr id="4" name="object 4"/>
            <p:cNvPicPr/>
            <p:nvPr/>
          </p:nvPicPr>
          <p:blipFill>
            <a:blip r:embed="rId4" cstate="print"/>
            <a:stretch>
              <a:fillRect/>
            </a:stretch>
          </p:blipFill>
          <p:spPr>
            <a:xfrm>
              <a:off x="980850" y="3881677"/>
              <a:ext cx="2184736" cy="2119784"/>
            </a:xfrm>
            <a:prstGeom prst="rect">
              <a:avLst/>
            </a:prstGeom>
          </p:spPr>
        </p:pic>
        <p:sp>
          <p:nvSpPr>
            <p:cNvPr id="5" name="object 5"/>
            <p:cNvSpPr/>
            <p:nvPr/>
          </p:nvSpPr>
          <p:spPr>
            <a:xfrm>
              <a:off x="708469" y="3594925"/>
              <a:ext cx="2836545" cy="2693670"/>
            </a:xfrm>
            <a:custGeom>
              <a:avLst/>
              <a:gdLst/>
              <a:ahLst/>
              <a:cxnLst/>
              <a:rect l="l" t="t" r="r" b="b"/>
              <a:pathLst>
                <a:path w="2836545" h="2693670">
                  <a:moveTo>
                    <a:pt x="0" y="2693289"/>
                  </a:moveTo>
                  <a:lnTo>
                    <a:pt x="2836545" y="2693289"/>
                  </a:lnTo>
                  <a:lnTo>
                    <a:pt x="2836545" y="0"/>
                  </a:lnTo>
                  <a:lnTo>
                    <a:pt x="0" y="0"/>
                  </a:lnTo>
                  <a:lnTo>
                    <a:pt x="0" y="2693289"/>
                  </a:lnTo>
                  <a:close/>
                </a:path>
              </a:pathLst>
            </a:custGeom>
            <a:ln w="9525">
              <a:solidFill>
                <a:srgbClr val="4471C4"/>
              </a:solidFill>
            </a:ln>
          </p:spPr>
          <p:txBody>
            <a:bodyPr wrap="square" lIns="0" tIns="0" rIns="0" bIns="0" rtlCol="0"/>
            <a:lstStyle/>
            <a:p>
              <a:endParaRPr/>
            </a:p>
          </p:txBody>
        </p:sp>
      </p:grpSp>
      <p:grpSp>
        <p:nvGrpSpPr>
          <p:cNvPr id="6" name="object 6"/>
          <p:cNvGrpSpPr/>
          <p:nvPr/>
        </p:nvGrpSpPr>
        <p:grpSpPr>
          <a:xfrm>
            <a:off x="5222747" y="1711451"/>
            <a:ext cx="5043170" cy="4592320"/>
            <a:chOff x="5222747" y="1711451"/>
            <a:chExt cx="5043170" cy="4592320"/>
          </a:xfrm>
        </p:grpSpPr>
        <p:sp>
          <p:nvSpPr>
            <p:cNvPr id="7" name="object 7"/>
            <p:cNvSpPr/>
            <p:nvPr/>
          </p:nvSpPr>
          <p:spPr>
            <a:xfrm>
              <a:off x="5241797" y="1730501"/>
              <a:ext cx="5005070" cy="1419225"/>
            </a:xfrm>
            <a:custGeom>
              <a:avLst/>
              <a:gdLst/>
              <a:ahLst/>
              <a:cxnLst/>
              <a:rect l="l" t="t" r="r" b="b"/>
              <a:pathLst>
                <a:path w="5005070" h="1419225">
                  <a:moveTo>
                    <a:pt x="0" y="1418844"/>
                  </a:moveTo>
                  <a:lnTo>
                    <a:pt x="2502407" y="0"/>
                  </a:lnTo>
                  <a:lnTo>
                    <a:pt x="5004816" y="1418844"/>
                  </a:lnTo>
                  <a:lnTo>
                    <a:pt x="0" y="1418844"/>
                  </a:lnTo>
                  <a:close/>
                </a:path>
              </a:pathLst>
            </a:custGeom>
            <a:ln w="38100">
              <a:solidFill>
                <a:srgbClr val="000000"/>
              </a:solidFill>
            </a:ln>
          </p:spPr>
          <p:txBody>
            <a:bodyPr wrap="square" lIns="0" tIns="0" rIns="0" bIns="0" rtlCol="0"/>
            <a:lstStyle/>
            <a:p>
              <a:endParaRPr/>
            </a:p>
          </p:txBody>
        </p:sp>
        <p:sp>
          <p:nvSpPr>
            <p:cNvPr id="8" name="object 8"/>
            <p:cNvSpPr/>
            <p:nvPr/>
          </p:nvSpPr>
          <p:spPr>
            <a:xfrm>
              <a:off x="5799581" y="3149345"/>
              <a:ext cx="3888104" cy="3134995"/>
            </a:xfrm>
            <a:custGeom>
              <a:avLst/>
              <a:gdLst/>
              <a:ahLst/>
              <a:cxnLst/>
              <a:rect l="l" t="t" r="r" b="b"/>
              <a:pathLst>
                <a:path w="3888104" h="3134995">
                  <a:moveTo>
                    <a:pt x="3887723" y="0"/>
                  </a:moveTo>
                  <a:lnTo>
                    <a:pt x="0" y="0"/>
                  </a:lnTo>
                  <a:lnTo>
                    <a:pt x="0" y="3134867"/>
                  </a:lnTo>
                  <a:lnTo>
                    <a:pt x="3887723" y="3134867"/>
                  </a:lnTo>
                  <a:lnTo>
                    <a:pt x="3887723" y="0"/>
                  </a:lnTo>
                  <a:close/>
                </a:path>
              </a:pathLst>
            </a:custGeom>
            <a:solidFill>
              <a:srgbClr val="FFFFFF"/>
            </a:solidFill>
          </p:spPr>
          <p:txBody>
            <a:bodyPr wrap="square" lIns="0" tIns="0" rIns="0" bIns="0" rtlCol="0"/>
            <a:lstStyle/>
            <a:p>
              <a:endParaRPr/>
            </a:p>
          </p:txBody>
        </p:sp>
        <p:sp>
          <p:nvSpPr>
            <p:cNvPr id="9" name="object 9"/>
            <p:cNvSpPr/>
            <p:nvPr/>
          </p:nvSpPr>
          <p:spPr>
            <a:xfrm>
              <a:off x="5799581" y="3149345"/>
              <a:ext cx="3888104" cy="3134995"/>
            </a:xfrm>
            <a:custGeom>
              <a:avLst/>
              <a:gdLst/>
              <a:ahLst/>
              <a:cxnLst/>
              <a:rect l="l" t="t" r="r" b="b"/>
              <a:pathLst>
                <a:path w="3888104" h="3134995">
                  <a:moveTo>
                    <a:pt x="0" y="3134867"/>
                  </a:moveTo>
                  <a:lnTo>
                    <a:pt x="3887723" y="3134867"/>
                  </a:lnTo>
                  <a:lnTo>
                    <a:pt x="3887723" y="0"/>
                  </a:lnTo>
                  <a:lnTo>
                    <a:pt x="0" y="0"/>
                  </a:lnTo>
                  <a:lnTo>
                    <a:pt x="0" y="3134867"/>
                  </a:lnTo>
                  <a:close/>
                </a:path>
                <a:path w="3888104" h="3134995">
                  <a:moveTo>
                    <a:pt x="1315212" y="3134867"/>
                  </a:moveTo>
                  <a:lnTo>
                    <a:pt x="2677667" y="3134867"/>
                  </a:lnTo>
                  <a:lnTo>
                    <a:pt x="2677667" y="1110995"/>
                  </a:lnTo>
                  <a:lnTo>
                    <a:pt x="1315212" y="1110995"/>
                  </a:lnTo>
                  <a:lnTo>
                    <a:pt x="1315212" y="3134867"/>
                  </a:lnTo>
                  <a:close/>
                </a:path>
              </a:pathLst>
            </a:custGeom>
            <a:ln w="38100">
              <a:solidFill>
                <a:srgbClr val="000000"/>
              </a:solidFill>
            </a:ln>
          </p:spPr>
          <p:txBody>
            <a:bodyPr wrap="square" lIns="0" tIns="0" rIns="0" bIns="0" rtlCol="0"/>
            <a:lstStyle/>
            <a:p>
              <a:endParaRPr/>
            </a:p>
          </p:txBody>
        </p:sp>
      </p:grpSp>
      <p:pic>
        <p:nvPicPr>
          <p:cNvPr id="10" name="object 10"/>
          <p:cNvPicPr/>
          <p:nvPr/>
        </p:nvPicPr>
        <p:blipFill>
          <a:blip r:embed="rId5" cstate="print"/>
          <a:stretch>
            <a:fillRect/>
          </a:stretch>
        </p:blipFill>
        <p:spPr>
          <a:xfrm>
            <a:off x="11551919" y="6228920"/>
            <a:ext cx="487679" cy="476679"/>
          </a:xfrm>
          <a:prstGeom prst="rect">
            <a:avLst/>
          </a:prstGeom>
        </p:spPr>
      </p:pic>
      <p:pic>
        <p:nvPicPr>
          <p:cNvPr id="12" name="Recorded Sound">
            <a:hlinkClick r:id="" action="ppaction://media"/>
            <a:extLst>
              <a:ext uri="{FF2B5EF4-FFF2-40B4-BE49-F238E27FC236}">
                <a16:creationId xmlns:a16="http://schemas.microsoft.com/office/drawing/2014/main" id="{B1A20197-895E-4817-874C-F755133C29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 y="278330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4" cstate="print"/>
            <a:stretch>
              <a:fillRect/>
            </a:stretch>
          </p:blipFill>
          <p:spPr>
            <a:xfrm>
              <a:off x="0" y="0"/>
              <a:ext cx="12191999" cy="6857996"/>
            </a:xfrm>
            <a:prstGeom prst="rect">
              <a:avLst/>
            </a:prstGeom>
          </p:spPr>
        </p:pic>
        <p:pic>
          <p:nvPicPr>
            <p:cNvPr id="4" name="object 4"/>
            <p:cNvPicPr/>
            <p:nvPr/>
          </p:nvPicPr>
          <p:blipFill>
            <a:blip r:embed="rId5" cstate="print"/>
            <a:stretch>
              <a:fillRect/>
            </a:stretch>
          </p:blipFill>
          <p:spPr>
            <a:xfrm>
              <a:off x="838199" y="5832347"/>
              <a:ext cx="609600" cy="609599"/>
            </a:xfrm>
            <a:prstGeom prst="rect">
              <a:avLst/>
            </a:prstGeom>
          </p:spPr>
        </p:pic>
        <p:pic>
          <p:nvPicPr>
            <p:cNvPr id="5" name="object 5"/>
            <p:cNvPicPr/>
            <p:nvPr/>
          </p:nvPicPr>
          <p:blipFill>
            <a:blip r:embed="rId6" cstate="print"/>
            <a:stretch>
              <a:fillRect/>
            </a:stretch>
          </p:blipFill>
          <p:spPr>
            <a:xfrm>
              <a:off x="2249296" y="1633092"/>
              <a:ext cx="7769555" cy="645287"/>
            </a:xfrm>
            <a:prstGeom prst="rect">
              <a:avLst/>
            </a:prstGeom>
          </p:spPr>
        </p:pic>
        <p:pic>
          <p:nvPicPr>
            <p:cNvPr id="6" name="object 6"/>
            <p:cNvPicPr/>
            <p:nvPr/>
          </p:nvPicPr>
          <p:blipFill>
            <a:blip r:embed="rId7" cstate="print"/>
            <a:stretch>
              <a:fillRect/>
            </a:stretch>
          </p:blipFill>
          <p:spPr>
            <a:xfrm>
              <a:off x="4921757" y="2458085"/>
              <a:ext cx="2412111" cy="643254"/>
            </a:xfrm>
            <a:prstGeom prst="rect">
              <a:avLst/>
            </a:prstGeom>
          </p:spPr>
        </p:pic>
        <p:pic>
          <p:nvPicPr>
            <p:cNvPr id="7" name="object 7"/>
            <p:cNvPicPr/>
            <p:nvPr/>
          </p:nvPicPr>
          <p:blipFill>
            <a:blip r:embed="rId8" cstate="print"/>
            <a:stretch>
              <a:fillRect/>
            </a:stretch>
          </p:blipFill>
          <p:spPr>
            <a:xfrm>
              <a:off x="3542283" y="3270630"/>
              <a:ext cx="5145786" cy="651383"/>
            </a:xfrm>
            <a:prstGeom prst="rect">
              <a:avLst/>
            </a:prstGeom>
          </p:spPr>
        </p:pic>
        <p:pic>
          <p:nvPicPr>
            <p:cNvPr id="8" name="object 8"/>
            <p:cNvPicPr/>
            <p:nvPr/>
          </p:nvPicPr>
          <p:blipFill>
            <a:blip r:embed="rId5" cstate="print"/>
            <a:stretch>
              <a:fillRect/>
            </a:stretch>
          </p:blipFill>
          <p:spPr>
            <a:xfrm>
              <a:off x="11551919" y="6217920"/>
              <a:ext cx="487679" cy="487680"/>
            </a:xfrm>
            <a:prstGeom prst="rect">
              <a:avLst/>
            </a:prstGeom>
          </p:spPr>
        </p:pic>
      </p:grpSp>
      <p:pic>
        <p:nvPicPr>
          <p:cNvPr id="9" name="Recorded Sound">
            <a:hlinkClick r:id="" action="ppaction://media"/>
            <a:extLst>
              <a:ext uri="{FF2B5EF4-FFF2-40B4-BE49-F238E27FC236}">
                <a16:creationId xmlns:a16="http://schemas.microsoft.com/office/drawing/2014/main" id="{9B790DB1-B752-45F6-BA43-72447D337F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400" y="31864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Hộp bút chì màu - Bé Phan Hiếu Kiên">
            <a:hlinkClick r:id="" action="ppaction://media"/>
            <a:extLst>
              <a:ext uri="{FF2B5EF4-FFF2-40B4-BE49-F238E27FC236}">
                <a16:creationId xmlns:a16="http://schemas.microsoft.com/office/drawing/2014/main" id="{E12FA30F-DDA8-4A22-A622-D627189D4B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09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marR="5080">
              <a:lnSpc>
                <a:spcPct val="100000"/>
              </a:lnSpc>
              <a:spcBef>
                <a:spcPts val="95"/>
              </a:spcBef>
              <a:tabLst>
                <a:tab pos="1041400" algn="l"/>
                <a:tab pos="2013585" algn="l"/>
                <a:tab pos="3006090" algn="l"/>
                <a:tab pos="4267835" algn="l"/>
                <a:tab pos="5495290" algn="l"/>
                <a:tab pos="6354445" algn="l"/>
                <a:tab pos="7214234" algn="l"/>
                <a:tab pos="8102600" algn="l"/>
              </a:tabLst>
            </a:pPr>
            <a:r>
              <a:rPr sz="4000" spc="-25" dirty="0">
                <a:solidFill>
                  <a:srgbClr val="006FC0"/>
                </a:solidFill>
              </a:rPr>
              <a:t>Các</a:t>
            </a:r>
            <a:r>
              <a:rPr sz="4000" dirty="0">
                <a:solidFill>
                  <a:srgbClr val="006FC0"/>
                </a:solidFill>
              </a:rPr>
              <a:t>	</a:t>
            </a:r>
            <a:r>
              <a:rPr sz="4000" spc="-25" dirty="0">
                <a:solidFill>
                  <a:srgbClr val="006FC0"/>
                </a:solidFill>
              </a:rPr>
              <a:t>con</a:t>
            </a:r>
            <a:r>
              <a:rPr sz="4000" dirty="0">
                <a:solidFill>
                  <a:srgbClr val="006FC0"/>
                </a:solidFill>
              </a:rPr>
              <a:t>	</a:t>
            </a:r>
            <a:r>
              <a:rPr sz="4000" spc="-25" dirty="0">
                <a:solidFill>
                  <a:srgbClr val="006FC0"/>
                </a:solidFill>
              </a:rPr>
              <a:t>vừa</a:t>
            </a:r>
            <a:r>
              <a:rPr sz="4000" dirty="0">
                <a:solidFill>
                  <a:srgbClr val="006FC0"/>
                </a:solidFill>
              </a:rPr>
              <a:t>	</a:t>
            </a:r>
            <a:r>
              <a:rPr sz="4000" spc="-20" dirty="0">
                <a:solidFill>
                  <a:srgbClr val="006FC0"/>
                </a:solidFill>
              </a:rPr>
              <a:t>được</a:t>
            </a:r>
            <a:r>
              <a:rPr sz="4000" dirty="0">
                <a:solidFill>
                  <a:srgbClr val="006FC0"/>
                </a:solidFill>
              </a:rPr>
              <a:t>	</a:t>
            </a:r>
            <a:r>
              <a:rPr sz="4000" spc="-20" dirty="0">
                <a:solidFill>
                  <a:srgbClr val="006FC0"/>
                </a:solidFill>
              </a:rPr>
              <a:t>nghe</a:t>
            </a:r>
            <a:r>
              <a:rPr sz="4000" dirty="0">
                <a:solidFill>
                  <a:srgbClr val="006FC0"/>
                </a:solidFill>
              </a:rPr>
              <a:t>	</a:t>
            </a:r>
            <a:r>
              <a:rPr sz="4000" spc="-25" dirty="0">
                <a:solidFill>
                  <a:srgbClr val="006FC0"/>
                </a:solidFill>
              </a:rPr>
              <a:t>bài</a:t>
            </a:r>
            <a:r>
              <a:rPr sz="4000" dirty="0">
                <a:solidFill>
                  <a:srgbClr val="006FC0"/>
                </a:solidFill>
              </a:rPr>
              <a:t>	</a:t>
            </a:r>
            <a:r>
              <a:rPr sz="4000" spc="-25" dirty="0">
                <a:solidFill>
                  <a:srgbClr val="006FC0"/>
                </a:solidFill>
              </a:rPr>
              <a:t>hát</a:t>
            </a:r>
            <a:r>
              <a:rPr sz="4000" dirty="0">
                <a:solidFill>
                  <a:srgbClr val="006FC0"/>
                </a:solidFill>
              </a:rPr>
              <a:t>	</a:t>
            </a:r>
            <a:r>
              <a:rPr sz="4000" spc="-25" dirty="0">
                <a:solidFill>
                  <a:srgbClr val="006FC0"/>
                </a:solidFill>
              </a:rPr>
              <a:t>nói</a:t>
            </a:r>
            <a:r>
              <a:rPr sz="4000" dirty="0">
                <a:solidFill>
                  <a:srgbClr val="006FC0"/>
                </a:solidFill>
              </a:rPr>
              <a:t>	</a:t>
            </a:r>
            <a:r>
              <a:rPr sz="4000" spc="-25" dirty="0">
                <a:solidFill>
                  <a:srgbClr val="006FC0"/>
                </a:solidFill>
              </a:rPr>
              <a:t>về </a:t>
            </a:r>
            <a:r>
              <a:rPr sz="4000" dirty="0">
                <a:solidFill>
                  <a:srgbClr val="006FC0"/>
                </a:solidFill>
              </a:rPr>
              <a:t>những</a:t>
            </a:r>
            <a:r>
              <a:rPr sz="4000" spc="-90" dirty="0">
                <a:solidFill>
                  <a:srgbClr val="006FC0"/>
                </a:solidFill>
              </a:rPr>
              <a:t> </a:t>
            </a:r>
            <a:r>
              <a:rPr sz="4000" dirty="0">
                <a:solidFill>
                  <a:srgbClr val="006FC0"/>
                </a:solidFill>
              </a:rPr>
              <a:t>màu</a:t>
            </a:r>
            <a:r>
              <a:rPr sz="4000" spc="-70" dirty="0">
                <a:solidFill>
                  <a:srgbClr val="006FC0"/>
                </a:solidFill>
              </a:rPr>
              <a:t> </a:t>
            </a:r>
            <a:r>
              <a:rPr sz="4000" spc="-25" dirty="0">
                <a:solidFill>
                  <a:srgbClr val="006FC0"/>
                </a:solidFill>
              </a:rPr>
              <a:t>gì?</a:t>
            </a:r>
            <a:endParaRPr sz="4000"/>
          </a:p>
        </p:txBody>
      </p:sp>
      <p:sp>
        <p:nvSpPr>
          <p:cNvPr id="3" name="object 3"/>
          <p:cNvSpPr txBox="1">
            <a:spLocks noGrp="1"/>
          </p:cNvSpPr>
          <p:nvPr>
            <p:ph type="subTitle" idx="4"/>
          </p:nvPr>
        </p:nvSpPr>
        <p:spPr>
          <a:prstGeom prst="rect">
            <a:avLst/>
          </a:prstGeom>
        </p:spPr>
        <p:txBody>
          <a:bodyPr vert="horz" wrap="square" lIns="0" tIns="12065" rIns="0" bIns="0" rtlCol="0">
            <a:spAutoFit/>
          </a:bodyPr>
          <a:lstStyle/>
          <a:p>
            <a:pPr marL="12700" marR="5080">
              <a:lnSpc>
                <a:spcPct val="100000"/>
              </a:lnSpc>
              <a:spcBef>
                <a:spcPts val="95"/>
              </a:spcBef>
            </a:pPr>
            <a:r>
              <a:rPr sz="4000" b="0" dirty="0">
                <a:latin typeface="Times New Roman"/>
                <a:cs typeface="Times New Roman"/>
              </a:rPr>
              <a:t>Trong</a:t>
            </a:r>
            <a:r>
              <a:rPr sz="4000" b="0" spc="-70" dirty="0">
                <a:latin typeface="Times New Roman"/>
                <a:cs typeface="Times New Roman"/>
              </a:rPr>
              <a:t> </a:t>
            </a:r>
            <a:r>
              <a:rPr sz="4000" b="0" dirty="0">
                <a:latin typeface="Times New Roman"/>
                <a:cs typeface="Times New Roman"/>
              </a:rPr>
              <a:t>các</a:t>
            </a:r>
            <a:r>
              <a:rPr sz="4000" b="0" spc="-80" dirty="0">
                <a:latin typeface="Times New Roman"/>
                <a:cs typeface="Times New Roman"/>
              </a:rPr>
              <a:t> </a:t>
            </a:r>
            <a:r>
              <a:rPr sz="4000" b="0" dirty="0">
                <a:latin typeface="Times New Roman"/>
                <a:cs typeface="Times New Roman"/>
              </a:rPr>
              <a:t>màu</a:t>
            </a:r>
            <a:r>
              <a:rPr sz="4000" b="0" spc="-60" dirty="0">
                <a:latin typeface="Times New Roman"/>
                <a:cs typeface="Times New Roman"/>
              </a:rPr>
              <a:t> </a:t>
            </a:r>
            <a:r>
              <a:rPr sz="4000" b="0" dirty="0">
                <a:latin typeface="Times New Roman"/>
                <a:cs typeface="Times New Roman"/>
              </a:rPr>
              <a:t>đó</a:t>
            </a:r>
            <a:r>
              <a:rPr sz="4000" b="0" spc="-85" dirty="0">
                <a:latin typeface="Times New Roman"/>
                <a:cs typeface="Times New Roman"/>
              </a:rPr>
              <a:t> </a:t>
            </a:r>
            <a:r>
              <a:rPr sz="4000" b="0" dirty="0">
                <a:latin typeface="Times New Roman"/>
                <a:cs typeface="Times New Roman"/>
              </a:rPr>
              <a:t>có</a:t>
            </a:r>
            <a:r>
              <a:rPr sz="4000" b="0" spc="-75" dirty="0">
                <a:latin typeface="Times New Roman"/>
                <a:cs typeface="Times New Roman"/>
              </a:rPr>
              <a:t> </a:t>
            </a:r>
            <a:r>
              <a:rPr sz="4000" b="0" dirty="0">
                <a:latin typeface="Times New Roman"/>
                <a:cs typeface="Times New Roman"/>
              </a:rPr>
              <a:t>màu</a:t>
            </a:r>
            <a:r>
              <a:rPr sz="4000" b="0" spc="-65" dirty="0">
                <a:latin typeface="Times New Roman"/>
                <a:cs typeface="Times New Roman"/>
              </a:rPr>
              <a:t> </a:t>
            </a:r>
            <a:r>
              <a:rPr sz="4000" b="0" dirty="0">
                <a:latin typeface="Times New Roman"/>
                <a:cs typeface="Times New Roman"/>
              </a:rPr>
              <a:t>nào</a:t>
            </a:r>
            <a:r>
              <a:rPr sz="4000" b="0" spc="-65" dirty="0">
                <a:latin typeface="Times New Roman"/>
                <a:cs typeface="Times New Roman"/>
              </a:rPr>
              <a:t> </a:t>
            </a:r>
            <a:r>
              <a:rPr sz="4000" b="0" dirty="0">
                <a:latin typeface="Times New Roman"/>
                <a:cs typeface="Times New Roman"/>
              </a:rPr>
              <a:t>các</a:t>
            </a:r>
            <a:r>
              <a:rPr sz="4000" b="0" spc="-80" dirty="0">
                <a:latin typeface="Times New Roman"/>
                <a:cs typeface="Times New Roman"/>
              </a:rPr>
              <a:t> </a:t>
            </a:r>
            <a:r>
              <a:rPr sz="4000" b="0" spc="-25" dirty="0">
                <a:latin typeface="Times New Roman"/>
                <a:cs typeface="Times New Roman"/>
              </a:rPr>
              <a:t>con </a:t>
            </a:r>
            <a:r>
              <a:rPr sz="4000" b="0" dirty="0">
                <a:latin typeface="Times New Roman"/>
                <a:cs typeface="Times New Roman"/>
              </a:rPr>
              <a:t>đã</a:t>
            </a:r>
            <a:r>
              <a:rPr sz="4000" b="0" spc="-35" dirty="0">
                <a:latin typeface="Times New Roman"/>
                <a:cs typeface="Times New Roman"/>
              </a:rPr>
              <a:t> </a:t>
            </a:r>
            <a:r>
              <a:rPr sz="4000" b="0" dirty="0">
                <a:latin typeface="Times New Roman"/>
                <a:cs typeface="Times New Roman"/>
              </a:rPr>
              <a:t>được</a:t>
            </a:r>
            <a:r>
              <a:rPr sz="4000" b="0" spc="-35" dirty="0">
                <a:latin typeface="Times New Roman"/>
                <a:cs typeface="Times New Roman"/>
              </a:rPr>
              <a:t> </a:t>
            </a:r>
            <a:r>
              <a:rPr sz="4000" b="0" dirty="0">
                <a:latin typeface="Times New Roman"/>
                <a:cs typeface="Times New Roman"/>
              </a:rPr>
              <a:t>học</a:t>
            </a:r>
            <a:r>
              <a:rPr sz="4000" b="0" spc="-35" dirty="0">
                <a:latin typeface="Times New Roman"/>
                <a:cs typeface="Times New Roman"/>
              </a:rPr>
              <a:t> </a:t>
            </a:r>
            <a:r>
              <a:rPr sz="4000" b="0" spc="-20" dirty="0">
                <a:latin typeface="Times New Roman"/>
                <a:cs typeface="Times New Roman"/>
              </a:rPr>
              <a:t>rồi?</a:t>
            </a:r>
            <a:endParaRPr sz="4000">
              <a:latin typeface="Times New Roman"/>
              <a:cs typeface="Times New Roman"/>
            </a:endParaRPr>
          </a:p>
        </p:txBody>
      </p:sp>
      <p:pic>
        <p:nvPicPr>
          <p:cNvPr id="4" name="Recorded Sound">
            <a:hlinkClick r:id="" action="ppaction://media"/>
            <a:extLst>
              <a:ext uri="{FF2B5EF4-FFF2-40B4-BE49-F238E27FC236}">
                <a16:creationId xmlns:a16="http://schemas.microsoft.com/office/drawing/2014/main" id="{EF0FB9A5-90F3-4531-B7B9-1A136B9544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 y="470052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4" cstate="print"/>
            <a:stretch>
              <a:fillRect/>
            </a:stretch>
          </p:blipFill>
          <p:spPr>
            <a:xfrm>
              <a:off x="0" y="0"/>
              <a:ext cx="12191999" cy="6857998"/>
            </a:xfrm>
            <a:prstGeom prst="rect">
              <a:avLst/>
            </a:prstGeom>
          </p:spPr>
        </p:pic>
        <p:pic>
          <p:nvPicPr>
            <p:cNvPr id="4" name="object 4"/>
            <p:cNvPicPr/>
            <p:nvPr/>
          </p:nvPicPr>
          <p:blipFill>
            <a:blip r:embed="rId5" cstate="print"/>
            <a:stretch>
              <a:fillRect/>
            </a:stretch>
          </p:blipFill>
          <p:spPr>
            <a:xfrm>
              <a:off x="9144" y="0"/>
              <a:ext cx="1166352" cy="2366772"/>
            </a:xfrm>
            <a:prstGeom prst="rect">
              <a:avLst/>
            </a:prstGeom>
          </p:spPr>
        </p:pic>
        <p:pic>
          <p:nvPicPr>
            <p:cNvPr id="5" name="object 5"/>
            <p:cNvPicPr/>
            <p:nvPr/>
          </p:nvPicPr>
          <p:blipFill>
            <a:blip r:embed="rId6" cstate="print"/>
            <a:stretch>
              <a:fillRect/>
            </a:stretch>
          </p:blipFill>
          <p:spPr>
            <a:xfrm>
              <a:off x="0" y="3549396"/>
              <a:ext cx="219456" cy="661415"/>
            </a:xfrm>
            <a:prstGeom prst="rect">
              <a:avLst/>
            </a:prstGeom>
          </p:spPr>
        </p:pic>
        <p:pic>
          <p:nvPicPr>
            <p:cNvPr id="6" name="object 6"/>
            <p:cNvPicPr/>
            <p:nvPr/>
          </p:nvPicPr>
          <p:blipFill>
            <a:blip r:embed="rId7" cstate="print"/>
            <a:stretch>
              <a:fillRect/>
            </a:stretch>
          </p:blipFill>
          <p:spPr>
            <a:xfrm>
              <a:off x="0" y="4482084"/>
              <a:ext cx="242316" cy="2362200"/>
            </a:xfrm>
            <a:prstGeom prst="rect">
              <a:avLst/>
            </a:prstGeom>
          </p:spPr>
        </p:pic>
        <p:pic>
          <p:nvPicPr>
            <p:cNvPr id="7" name="object 7"/>
            <p:cNvPicPr/>
            <p:nvPr/>
          </p:nvPicPr>
          <p:blipFill>
            <a:blip r:embed="rId8" cstate="print"/>
            <a:stretch>
              <a:fillRect/>
            </a:stretch>
          </p:blipFill>
          <p:spPr>
            <a:xfrm>
              <a:off x="224027" y="4867655"/>
              <a:ext cx="975844" cy="1990343"/>
            </a:xfrm>
            <a:prstGeom prst="rect">
              <a:avLst/>
            </a:prstGeom>
          </p:spPr>
        </p:pic>
        <p:pic>
          <p:nvPicPr>
            <p:cNvPr id="8" name="object 8"/>
            <p:cNvPicPr/>
            <p:nvPr/>
          </p:nvPicPr>
          <p:blipFill>
            <a:blip r:embed="rId9" cstate="print"/>
            <a:stretch>
              <a:fillRect/>
            </a:stretch>
          </p:blipFill>
          <p:spPr>
            <a:xfrm>
              <a:off x="11371612" y="0"/>
              <a:ext cx="529304" cy="626363"/>
            </a:xfrm>
            <a:prstGeom prst="rect">
              <a:avLst/>
            </a:prstGeom>
          </p:spPr>
        </p:pic>
        <p:pic>
          <p:nvPicPr>
            <p:cNvPr id="9" name="object 9"/>
            <p:cNvPicPr/>
            <p:nvPr/>
          </p:nvPicPr>
          <p:blipFill>
            <a:blip r:embed="rId10" cstate="print"/>
            <a:stretch>
              <a:fillRect/>
            </a:stretch>
          </p:blipFill>
          <p:spPr>
            <a:xfrm>
              <a:off x="11532107" y="5551932"/>
              <a:ext cx="507492" cy="1296923"/>
            </a:xfrm>
            <a:prstGeom prst="rect">
              <a:avLst/>
            </a:prstGeom>
          </p:spPr>
        </p:pic>
        <p:pic>
          <p:nvPicPr>
            <p:cNvPr id="10" name="object 10"/>
            <p:cNvPicPr/>
            <p:nvPr/>
          </p:nvPicPr>
          <p:blipFill>
            <a:blip r:embed="rId11" cstate="print"/>
            <a:stretch>
              <a:fillRect/>
            </a:stretch>
          </p:blipFill>
          <p:spPr>
            <a:xfrm>
              <a:off x="11631168" y="4572"/>
              <a:ext cx="384048" cy="1725167"/>
            </a:xfrm>
            <a:prstGeom prst="rect">
              <a:avLst/>
            </a:prstGeom>
          </p:spPr>
        </p:pic>
        <p:pic>
          <p:nvPicPr>
            <p:cNvPr id="11" name="object 11"/>
            <p:cNvPicPr/>
            <p:nvPr/>
          </p:nvPicPr>
          <p:blipFill>
            <a:blip r:embed="rId12" cstate="print"/>
            <a:stretch>
              <a:fillRect/>
            </a:stretch>
          </p:blipFill>
          <p:spPr>
            <a:xfrm>
              <a:off x="11440668" y="4867655"/>
              <a:ext cx="384048" cy="1981199"/>
            </a:xfrm>
            <a:prstGeom prst="rect">
              <a:avLst/>
            </a:prstGeom>
          </p:spPr>
        </p:pic>
        <p:pic>
          <p:nvPicPr>
            <p:cNvPr id="12" name="object 12"/>
            <p:cNvPicPr/>
            <p:nvPr/>
          </p:nvPicPr>
          <p:blipFill>
            <a:blip r:embed="rId13" cstate="print"/>
            <a:stretch>
              <a:fillRect/>
            </a:stretch>
          </p:blipFill>
          <p:spPr>
            <a:xfrm>
              <a:off x="1705355" y="691895"/>
              <a:ext cx="8791956" cy="5480304"/>
            </a:xfrm>
            <a:prstGeom prst="rect">
              <a:avLst/>
            </a:prstGeom>
          </p:spPr>
        </p:pic>
      </p:grpSp>
      <p:sp>
        <p:nvSpPr>
          <p:cNvPr id="13" name="object 13"/>
          <p:cNvSpPr txBox="1">
            <a:spLocks noGrp="1"/>
          </p:cNvSpPr>
          <p:nvPr>
            <p:ph type="title"/>
          </p:nvPr>
        </p:nvSpPr>
        <p:spPr>
          <a:xfrm>
            <a:off x="3797046" y="2722321"/>
            <a:ext cx="4605655" cy="1367790"/>
          </a:xfrm>
          <a:prstGeom prst="rect">
            <a:avLst/>
          </a:prstGeom>
        </p:spPr>
        <p:txBody>
          <a:bodyPr vert="horz" wrap="square" lIns="0" tIns="13335" rIns="0" bIns="0" rtlCol="0">
            <a:spAutoFit/>
          </a:bodyPr>
          <a:lstStyle/>
          <a:p>
            <a:pPr marL="1270" algn="ctr">
              <a:lnSpc>
                <a:spcPct val="100000"/>
              </a:lnSpc>
              <a:spcBef>
                <a:spcPts val="105"/>
              </a:spcBef>
            </a:pPr>
            <a:r>
              <a:rPr sz="4400" b="1" dirty="0">
                <a:solidFill>
                  <a:srgbClr val="6F2F9F"/>
                </a:solidFill>
                <a:latin typeface="Times New Roman"/>
                <a:cs typeface="Times New Roman"/>
              </a:rPr>
              <a:t>TRÒ</a:t>
            </a:r>
            <a:r>
              <a:rPr sz="4400" b="1" spc="-20" dirty="0">
                <a:solidFill>
                  <a:srgbClr val="6F2F9F"/>
                </a:solidFill>
                <a:latin typeface="Times New Roman"/>
                <a:cs typeface="Times New Roman"/>
              </a:rPr>
              <a:t> CHƠI</a:t>
            </a:r>
            <a:endParaRPr sz="4400">
              <a:latin typeface="Times New Roman"/>
              <a:cs typeface="Times New Roman"/>
            </a:endParaRPr>
          </a:p>
          <a:p>
            <a:pPr algn="ctr">
              <a:lnSpc>
                <a:spcPct val="100000"/>
              </a:lnSpc>
            </a:pPr>
            <a:r>
              <a:rPr sz="4400" b="1" dirty="0">
                <a:solidFill>
                  <a:srgbClr val="6F2F9F"/>
                </a:solidFill>
                <a:latin typeface="Times New Roman"/>
                <a:cs typeface="Times New Roman"/>
              </a:rPr>
              <a:t>THỬ</a:t>
            </a:r>
            <a:r>
              <a:rPr sz="4400" b="1" spc="-100" dirty="0">
                <a:solidFill>
                  <a:srgbClr val="6F2F9F"/>
                </a:solidFill>
                <a:latin typeface="Times New Roman"/>
                <a:cs typeface="Times New Roman"/>
              </a:rPr>
              <a:t> </a:t>
            </a:r>
            <a:r>
              <a:rPr sz="4400" b="1" dirty="0">
                <a:solidFill>
                  <a:srgbClr val="6F2F9F"/>
                </a:solidFill>
                <a:latin typeface="Times New Roman"/>
                <a:cs typeface="Times New Roman"/>
              </a:rPr>
              <a:t>TÀI</a:t>
            </a:r>
            <a:r>
              <a:rPr sz="4400" b="1" spc="-5" dirty="0">
                <a:solidFill>
                  <a:srgbClr val="6F2F9F"/>
                </a:solidFill>
                <a:latin typeface="Times New Roman"/>
                <a:cs typeface="Times New Roman"/>
              </a:rPr>
              <a:t> </a:t>
            </a:r>
            <a:r>
              <a:rPr sz="4400" b="1" dirty="0">
                <a:solidFill>
                  <a:srgbClr val="6F2F9F"/>
                </a:solidFill>
                <a:latin typeface="Times New Roman"/>
                <a:cs typeface="Times New Roman"/>
              </a:rPr>
              <a:t>CỦA</a:t>
            </a:r>
            <a:r>
              <a:rPr sz="4400" b="1" spc="-270" dirty="0">
                <a:solidFill>
                  <a:srgbClr val="6F2F9F"/>
                </a:solidFill>
                <a:latin typeface="Times New Roman"/>
                <a:cs typeface="Times New Roman"/>
              </a:rPr>
              <a:t> </a:t>
            </a:r>
            <a:r>
              <a:rPr sz="4400" b="1" spc="-25" dirty="0">
                <a:solidFill>
                  <a:srgbClr val="6F2F9F"/>
                </a:solidFill>
                <a:latin typeface="Times New Roman"/>
                <a:cs typeface="Times New Roman"/>
              </a:rPr>
              <a:t>BÉ</a:t>
            </a:r>
            <a:endParaRPr sz="4400">
              <a:latin typeface="Times New Roman"/>
              <a:cs typeface="Times New Roman"/>
            </a:endParaRPr>
          </a:p>
        </p:txBody>
      </p:sp>
      <p:pic>
        <p:nvPicPr>
          <p:cNvPr id="14" name="Recorded Sound">
            <a:hlinkClick r:id="" action="ppaction://media"/>
            <a:extLst>
              <a:ext uri="{FF2B5EF4-FFF2-40B4-BE49-F238E27FC236}">
                <a16:creationId xmlns:a16="http://schemas.microsoft.com/office/drawing/2014/main" id="{83CDFB16-B7BB-4E0D-B47A-7314DBB800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02386" y="430217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4" cstate="print"/>
            <a:stretch>
              <a:fillRect/>
            </a:stretch>
          </p:blipFill>
          <p:spPr>
            <a:xfrm>
              <a:off x="0" y="0"/>
              <a:ext cx="12191999" cy="6857998"/>
            </a:xfrm>
            <a:prstGeom prst="rect">
              <a:avLst/>
            </a:prstGeom>
          </p:spPr>
        </p:pic>
        <p:pic>
          <p:nvPicPr>
            <p:cNvPr id="4" name="object 4"/>
            <p:cNvPicPr/>
            <p:nvPr/>
          </p:nvPicPr>
          <p:blipFill>
            <a:blip r:embed="rId5" cstate="print"/>
            <a:stretch>
              <a:fillRect/>
            </a:stretch>
          </p:blipFill>
          <p:spPr>
            <a:xfrm>
              <a:off x="9144" y="0"/>
              <a:ext cx="1166352" cy="2366772"/>
            </a:xfrm>
            <a:prstGeom prst="rect">
              <a:avLst/>
            </a:prstGeom>
          </p:spPr>
        </p:pic>
        <p:pic>
          <p:nvPicPr>
            <p:cNvPr id="5" name="object 5"/>
            <p:cNvPicPr/>
            <p:nvPr/>
          </p:nvPicPr>
          <p:blipFill>
            <a:blip r:embed="rId6" cstate="print"/>
            <a:stretch>
              <a:fillRect/>
            </a:stretch>
          </p:blipFill>
          <p:spPr>
            <a:xfrm>
              <a:off x="0" y="3549396"/>
              <a:ext cx="219456" cy="661415"/>
            </a:xfrm>
            <a:prstGeom prst="rect">
              <a:avLst/>
            </a:prstGeom>
          </p:spPr>
        </p:pic>
        <p:pic>
          <p:nvPicPr>
            <p:cNvPr id="6" name="object 6"/>
            <p:cNvPicPr/>
            <p:nvPr/>
          </p:nvPicPr>
          <p:blipFill>
            <a:blip r:embed="rId7" cstate="print"/>
            <a:stretch>
              <a:fillRect/>
            </a:stretch>
          </p:blipFill>
          <p:spPr>
            <a:xfrm>
              <a:off x="0" y="4482084"/>
              <a:ext cx="242316" cy="2362200"/>
            </a:xfrm>
            <a:prstGeom prst="rect">
              <a:avLst/>
            </a:prstGeom>
          </p:spPr>
        </p:pic>
        <p:pic>
          <p:nvPicPr>
            <p:cNvPr id="7" name="object 7"/>
            <p:cNvPicPr/>
            <p:nvPr/>
          </p:nvPicPr>
          <p:blipFill>
            <a:blip r:embed="rId8" cstate="print"/>
            <a:stretch>
              <a:fillRect/>
            </a:stretch>
          </p:blipFill>
          <p:spPr>
            <a:xfrm>
              <a:off x="224027" y="4867655"/>
              <a:ext cx="975844" cy="1990343"/>
            </a:xfrm>
            <a:prstGeom prst="rect">
              <a:avLst/>
            </a:prstGeom>
          </p:spPr>
        </p:pic>
        <p:pic>
          <p:nvPicPr>
            <p:cNvPr id="8" name="object 8"/>
            <p:cNvPicPr/>
            <p:nvPr/>
          </p:nvPicPr>
          <p:blipFill>
            <a:blip r:embed="rId9" cstate="print"/>
            <a:stretch>
              <a:fillRect/>
            </a:stretch>
          </p:blipFill>
          <p:spPr>
            <a:xfrm>
              <a:off x="11371612" y="0"/>
              <a:ext cx="529304" cy="626363"/>
            </a:xfrm>
            <a:prstGeom prst="rect">
              <a:avLst/>
            </a:prstGeom>
          </p:spPr>
        </p:pic>
        <p:pic>
          <p:nvPicPr>
            <p:cNvPr id="9" name="object 9"/>
            <p:cNvPicPr/>
            <p:nvPr/>
          </p:nvPicPr>
          <p:blipFill>
            <a:blip r:embed="rId10" cstate="print"/>
            <a:stretch>
              <a:fillRect/>
            </a:stretch>
          </p:blipFill>
          <p:spPr>
            <a:xfrm>
              <a:off x="11532107" y="5551932"/>
              <a:ext cx="507492" cy="1296923"/>
            </a:xfrm>
            <a:prstGeom prst="rect">
              <a:avLst/>
            </a:prstGeom>
          </p:spPr>
        </p:pic>
        <p:pic>
          <p:nvPicPr>
            <p:cNvPr id="10" name="object 10"/>
            <p:cNvPicPr/>
            <p:nvPr/>
          </p:nvPicPr>
          <p:blipFill>
            <a:blip r:embed="rId11" cstate="print"/>
            <a:stretch>
              <a:fillRect/>
            </a:stretch>
          </p:blipFill>
          <p:spPr>
            <a:xfrm>
              <a:off x="11631168" y="4572"/>
              <a:ext cx="384048" cy="1725167"/>
            </a:xfrm>
            <a:prstGeom prst="rect">
              <a:avLst/>
            </a:prstGeom>
          </p:spPr>
        </p:pic>
        <p:pic>
          <p:nvPicPr>
            <p:cNvPr id="11" name="object 11"/>
            <p:cNvPicPr/>
            <p:nvPr/>
          </p:nvPicPr>
          <p:blipFill>
            <a:blip r:embed="rId12" cstate="print"/>
            <a:stretch>
              <a:fillRect/>
            </a:stretch>
          </p:blipFill>
          <p:spPr>
            <a:xfrm>
              <a:off x="11440668" y="4867655"/>
              <a:ext cx="384048" cy="1981199"/>
            </a:xfrm>
            <a:prstGeom prst="rect">
              <a:avLst/>
            </a:prstGeom>
          </p:spPr>
        </p:pic>
        <p:pic>
          <p:nvPicPr>
            <p:cNvPr id="12" name="object 12"/>
            <p:cNvPicPr/>
            <p:nvPr/>
          </p:nvPicPr>
          <p:blipFill>
            <a:blip r:embed="rId13" cstate="print"/>
            <a:stretch>
              <a:fillRect/>
            </a:stretch>
          </p:blipFill>
          <p:spPr>
            <a:xfrm>
              <a:off x="509016" y="4401310"/>
              <a:ext cx="4253484" cy="2336290"/>
            </a:xfrm>
            <a:prstGeom prst="rect">
              <a:avLst/>
            </a:prstGeom>
          </p:spPr>
        </p:pic>
        <p:pic>
          <p:nvPicPr>
            <p:cNvPr id="13" name="object 13"/>
            <p:cNvPicPr/>
            <p:nvPr/>
          </p:nvPicPr>
          <p:blipFill>
            <a:blip r:embed="rId14" cstate="print"/>
            <a:stretch>
              <a:fillRect/>
            </a:stretch>
          </p:blipFill>
          <p:spPr>
            <a:xfrm>
              <a:off x="6425184" y="4543044"/>
              <a:ext cx="4415027" cy="2095500"/>
            </a:xfrm>
            <a:prstGeom prst="rect">
              <a:avLst/>
            </a:prstGeom>
          </p:spPr>
        </p:pic>
      </p:grpSp>
      <p:sp>
        <p:nvSpPr>
          <p:cNvPr id="14" name="object 14"/>
          <p:cNvSpPr txBox="1">
            <a:spLocks noGrp="1"/>
          </p:cNvSpPr>
          <p:nvPr>
            <p:ph type="title"/>
          </p:nvPr>
        </p:nvSpPr>
        <p:spPr>
          <a:prstGeom prst="rect">
            <a:avLst/>
          </a:prstGeom>
        </p:spPr>
        <p:txBody>
          <a:bodyPr vert="horz" wrap="square" lIns="0" tIns="47625" rIns="0" bIns="0" rtlCol="0">
            <a:spAutoFit/>
          </a:bodyPr>
          <a:lstStyle/>
          <a:p>
            <a:pPr marL="1410335" marR="5080" indent="-1398270">
              <a:lnSpc>
                <a:spcPts val="2160"/>
              </a:lnSpc>
              <a:spcBef>
                <a:spcPts val="375"/>
              </a:spcBef>
            </a:pPr>
            <a:r>
              <a:rPr dirty="0"/>
              <a:t>HÃY</a:t>
            </a:r>
            <a:r>
              <a:rPr spc="345" dirty="0"/>
              <a:t> </a:t>
            </a:r>
            <a:r>
              <a:rPr dirty="0"/>
              <a:t>GIÚP</a:t>
            </a:r>
            <a:r>
              <a:rPr spc="-114" dirty="0"/>
              <a:t> </a:t>
            </a:r>
            <a:r>
              <a:rPr dirty="0"/>
              <a:t>CÔ</a:t>
            </a:r>
            <a:r>
              <a:rPr spc="-25" dirty="0"/>
              <a:t> </a:t>
            </a:r>
            <a:r>
              <a:rPr spc="-10" dirty="0"/>
              <a:t>ĐƯA</a:t>
            </a:r>
            <a:r>
              <a:rPr spc="-125" dirty="0"/>
              <a:t> </a:t>
            </a:r>
            <a:r>
              <a:rPr dirty="0"/>
              <a:t>LẦN</a:t>
            </a:r>
            <a:r>
              <a:rPr spc="-30" dirty="0"/>
              <a:t> </a:t>
            </a:r>
            <a:r>
              <a:rPr dirty="0"/>
              <a:t>LƯỢT</a:t>
            </a:r>
            <a:r>
              <a:rPr spc="-75" dirty="0"/>
              <a:t> </a:t>
            </a:r>
            <a:r>
              <a:rPr dirty="0"/>
              <a:t>NHỮNG</a:t>
            </a:r>
            <a:r>
              <a:rPr spc="-40" dirty="0"/>
              <a:t> </a:t>
            </a:r>
            <a:r>
              <a:rPr dirty="0"/>
              <a:t>QUẢ</a:t>
            </a:r>
            <a:r>
              <a:rPr spc="-25" dirty="0"/>
              <a:t> </a:t>
            </a:r>
            <a:r>
              <a:rPr dirty="0"/>
              <a:t>BÓNG</a:t>
            </a:r>
            <a:r>
              <a:rPr spc="-25" dirty="0"/>
              <a:t> </a:t>
            </a:r>
            <a:r>
              <a:rPr dirty="0"/>
              <a:t>CÓ</a:t>
            </a:r>
            <a:r>
              <a:rPr spc="-25" dirty="0"/>
              <a:t> </a:t>
            </a:r>
            <a:r>
              <a:rPr dirty="0"/>
              <a:t>MÀU</a:t>
            </a:r>
            <a:r>
              <a:rPr spc="-35" dirty="0"/>
              <a:t> </a:t>
            </a:r>
            <a:r>
              <a:rPr dirty="0"/>
              <a:t>XANH</a:t>
            </a:r>
            <a:r>
              <a:rPr spc="-35" dirty="0"/>
              <a:t> </a:t>
            </a:r>
            <a:r>
              <a:rPr dirty="0"/>
              <a:t>XẾP</a:t>
            </a:r>
            <a:r>
              <a:rPr spc="-125" dirty="0"/>
              <a:t> </a:t>
            </a:r>
            <a:r>
              <a:rPr dirty="0"/>
              <a:t>VÀO</a:t>
            </a:r>
            <a:r>
              <a:rPr spc="-35" dirty="0"/>
              <a:t> </a:t>
            </a:r>
            <a:r>
              <a:rPr spc="-25" dirty="0"/>
              <a:t>RỔ </a:t>
            </a:r>
            <a:r>
              <a:rPr dirty="0"/>
              <a:t>MÀU</a:t>
            </a:r>
            <a:r>
              <a:rPr spc="-55" dirty="0"/>
              <a:t> </a:t>
            </a:r>
            <a:r>
              <a:rPr dirty="0"/>
              <a:t>XANH,</a:t>
            </a:r>
            <a:r>
              <a:rPr spc="-25" dirty="0"/>
              <a:t> </a:t>
            </a:r>
            <a:r>
              <a:rPr dirty="0"/>
              <a:t>QUẢ</a:t>
            </a:r>
            <a:r>
              <a:rPr spc="-30" dirty="0"/>
              <a:t> </a:t>
            </a:r>
            <a:r>
              <a:rPr dirty="0"/>
              <a:t>BÓNG</a:t>
            </a:r>
            <a:r>
              <a:rPr spc="-5" dirty="0"/>
              <a:t> </a:t>
            </a:r>
            <a:r>
              <a:rPr dirty="0"/>
              <a:t>MÀU</a:t>
            </a:r>
            <a:r>
              <a:rPr spc="-35" dirty="0"/>
              <a:t> </a:t>
            </a:r>
            <a:r>
              <a:rPr dirty="0"/>
              <a:t>ĐỎ</a:t>
            </a:r>
            <a:r>
              <a:rPr spc="-30" dirty="0"/>
              <a:t> </a:t>
            </a:r>
            <a:r>
              <a:rPr spc="-10" dirty="0"/>
              <a:t>XẾP</a:t>
            </a:r>
            <a:r>
              <a:rPr spc="-114" dirty="0"/>
              <a:t> </a:t>
            </a:r>
            <a:r>
              <a:rPr dirty="0"/>
              <a:t>VÀO</a:t>
            </a:r>
            <a:r>
              <a:rPr spc="-20" dirty="0"/>
              <a:t> </a:t>
            </a:r>
            <a:r>
              <a:rPr dirty="0"/>
              <a:t>RỔ</a:t>
            </a:r>
            <a:r>
              <a:rPr spc="-25" dirty="0"/>
              <a:t> </a:t>
            </a:r>
            <a:r>
              <a:rPr dirty="0"/>
              <a:t>MÀU</a:t>
            </a:r>
            <a:r>
              <a:rPr spc="-30" dirty="0"/>
              <a:t> </a:t>
            </a:r>
            <a:r>
              <a:rPr spc="-25" dirty="0"/>
              <a:t>ĐỎ.</a:t>
            </a:r>
          </a:p>
        </p:txBody>
      </p:sp>
      <p:grpSp>
        <p:nvGrpSpPr>
          <p:cNvPr id="15" name="object 15"/>
          <p:cNvGrpSpPr/>
          <p:nvPr/>
        </p:nvGrpSpPr>
        <p:grpSpPr>
          <a:xfrm>
            <a:off x="5414771" y="1225296"/>
            <a:ext cx="6624955" cy="5480685"/>
            <a:chOff x="5414771" y="1225296"/>
            <a:chExt cx="6624955" cy="5480685"/>
          </a:xfrm>
        </p:grpSpPr>
        <p:pic>
          <p:nvPicPr>
            <p:cNvPr id="16" name="object 16"/>
            <p:cNvPicPr/>
            <p:nvPr/>
          </p:nvPicPr>
          <p:blipFill>
            <a:blip r:embed="rId15" cstate="print"/>
            <a:stretch>
              <a:fillRect/>
            </a:stretch>
          </p:blipFill>
          <p:spPr>
            <a:xfrm>
              <a:off x="6092951" y="3424428"/>
              <a:ext cx="6095" cy="9143"/>
            </a:xfrm>
            <a:prstGeom prst="rect">
              <a:avLst/>
            </a:prstGeom>
          </p:spPr>
        </p:pic>
        <p:pic>
          <p:nvPicPr>
            <p:cNvPr id="17" name="object 17"/>
            <p:cNvPicPr/>
            <p:nvPr/>
          </p:nvPicPr>
          <p:blipFill>
            <a:blip r:embed="rId16" cstate="print"/>
            <a:stretch>
              <a:fillRect/>
            </a:stretch>
          </p:blipFill>
          <p:spPr>
            <a:xfrm>
              <a:off x="5850635" y="1310640"/>
              <a:ext cx="990600" cy="990600"/>
            </a:xfrm>
            <a:prstGeom prst="rect">
              <a:avLst/>
            </a:prstGeom>
          </p:spPr>
        </p:pic>
        <p:pic>
          <p:nvPicPr>
            <p:cNvPr id="18" name="object 18"/>
            <p:cNvPicPr/>
            <p:nvPr/>
          </p:nvPicPr>
          <p:blipFill>
            <a:blip r:embed="rId17" cstate="print"/>
            <a:stretch>
              <a:fillRect/>
            </a:stretch>
          </p:blipFill>
          <p:spPr>
            <a:xfrm>
              <a:off x="5881115" y="1225296"/>
              <a:ext cx="996695" cy="938784"/>
            </a:xfrm>
            <a:prstGeom prst="rect">
              <a:avLst/>
            </a:prstGeom>
          </p:spPr>
        </p:pic>
        <p:pic>
          <p:nvPicPr>
            <p:cNvPr id="19" name="object 19"/>
            <p:cNvPicPr/>
            <p:nvPr/>
          </p:nvPicPr>
          <p:blipFill>
            <a:blip r:embed="rId16" cstate="print"/>
            <a:stretch>
              <a:fillRect/>
            </a:stretch>
          </p:blipFill>
          <p:spPr>
            <a:xfrm>
              <a:off x="5824727" y="1316736"/>
              <a:ext cx="990600" cy="990600"/>
            </a:xfrm>
            <a:prstGeom prst="rect">
              <a:avLst/>
            </a:prstGeom>
          </p:spPr>
        </p:pic>
        <p:pic>
          <p:nvPicPr>
            <p:cNvPr id="20" name="object 20"/>
            <p:cNvPicPr/>
            <p:nvPr/>
          </p:nvPicPr>
          <p:blipFill>
            <a:blip r:embed="rId17" cstate="print"/>
            <a:stretch>
              <a:fillRect/>
            </a:stretch>
          </p:blipFill>
          <p:spPr>
            <a:xfrm>
              <a:off x="5926835" y="1255776"/>
              <a:ext cx="996695" cy="940308"/>
            </a:xfrm>
            <a:prstGeom prst="rect">
              <a:avLst/>
            </a:prstGeom>
          </p:spPr>
        </p:pic>
        <p:pic>
          <p:nvPicPr>
            <p:cNvPr id="21" name="object 21"/>
            <p:cNvPicPr/>
            <p:nvPr/>
          </p:nvPicPr>
          <p:blipFill>
            <a:blip r:embed="rId16" cstate="print"/>
            <a:stretch>
              <a:fillRect/>
            </a:stretch>
          </p:blipFill>
          <p:spPr>
            <a:xfrm>
              <a:off x="5899403" y="1249680"/>
              <a:ext cx="990600" cy="990600"/>
            </a:xfrm>
            <a:prstGeom prst="rect">
              <a:avLst/>
            </a:prstGeom>
          </p:spPr>
        </p:pic>
        <p:pic>
          <p:nvPicPr>
            <p:cNvPr id="22" name="object 22"/>
            <p:cNvPicPr/>
            <p:nvPr/>
          </p:nvPicPr>
          <p:blipFill>
            <a:blip r:embed="rId17" cstate="print"/>
            <a:stretch>
              <a:fillRect/>
            </a:stretch>
          </p:blipFill>
          <p:spPr>
            <a:xfrm>
              <a:off x="5414771" y="1296924"/>
              <a:ext cx="996696" cy="940308"/>
            </a:xfrm>
            <a:prstGeom prst="rect">
              <a:avLst/>
            </a:prstGeom>
          </p:spPr>
        </p:pic>
        <p:pic>
          <p:nvPicPr>
            <p:cNvPr id="23" name="object 23"/>
            <p:cNvPicPr/>
            <p:nvPr/>
          </p:nvPicPr>
          <p:blipFill>
            <a:blip r:embed="rId18" cstate="print"/>
            <a:stretch>
              <a:fillRect/>
            </a:stretch>
          </p:blipFill>
          <p:spPr>
            <a:xfrm>
              <a:off x="11551919" y="6217919"/>
              <a:ext cx="487679" cy="487680"/>
            </a:xfrm>
            <a:prstGeom prst="rect">
              <a:avLst/>
            </a:prstGeom>
          </p:spPr>
        </p:pic>
      </p:grpSp>
      <p:pic>
        <p:nvPicPr>
          <p:cNvPr id="24" name="Recorded Sound">
            <a:hlinkClick r:id="" action="ppaction://media"/>
            <a:extLst>
              <a:ext uri="{FF2B5EF4-FFF2-40B4-BE49-F238E27FC236}">
                <a16:creationId xmlns:a16="http://schemas.microsoft.com/office/drawing/2014/main" id="{E09FF1F3-9DAB-4437-8AC9-930CDC0E94E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73953" y="394090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2"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4" cstate="print"/>
            <a:stretch>
              <a:fillRect/>
            </a:stretch>
          </p:blipFill>
          <p:spPr>
            <a:xfrm>
              <a:off x="0" y="0"/>
              <a:ext cx="12191999" cy="6857998"/>
            </a:xfrm>
            <a:prstGeom prst="rect">
              <a:avLst/>
            </a:prstGeom>
          </p:spPr>
        </p:pic>
        <p:pic>
          <p:nvPicPr>
            <p:cNvPr id="4" name="object 4"/>
            <p:cNvPicPr/>
            <p:nvPr/>
          </p:nvPicPr>
          <p:blipFill>
            <a:blip r:embed="rId5" cstate="print"/>
            <a:stretch>
              <a:fillRect/>
            </a:stretch>
          </p:blipFill>
          <p:spPr>
            <a:xfrm>
              <a:off x="9144" y="0"/>
              <a:ext cx="1166352" cy="2366772"/>
            </a:xfrm>
            <a:prstGeom prst="rect">
              <a:avLst/>
            </a:prstGeom>
          </p:spPr>
        </p:pic>
        <p:pic>
          <p:nvPicPr>
            <p:cNvPr id="5" name="object 5"/>
            <p:cNvPicPr/>
            <p:nvPr/>
          </p:nvPicPr>
          <p:blipFill>
            <a:blip r:embed="rId6" cstate="print"/>
            <a:stretch>
              <a:fillRect/>
            </a:stretch>
          </p:blipFill>
          <p:spPr>
            <a:xfrm>
              <a:off x="0" y="3549396"/>
              <a:ext cx="219456" cy="661415"/>
            </a:xfrm>
            <a:prstGeom prst="rect">
              <a:avLst/>
            </a:prstGeom>
          </p:spPr>
        </p:pic>
        <p:pic>
          <p:nvPicPr>
            <p:cNvPr id="6" name="object 6"/>
            <p:cNvPicPr/>
            <p:nvPr/>
          </p:nvPicPr>
          <p:blipFill>
            <a:blip r:embed="rId7" cstate="print"/>
            <a:stretch>
              <a:fillRect/>
            </a:stretch>
          </p:blipFill>
          <p:spPr>
            <a:xfrm>
              <a:off x="0" y="4482084"/>
              <a:ext cx="242316" cy="2362200"/>
            </a:xfrm>
            <a:prstGeom prst="rect">
              <a:avLst/>
            </a:prstGeom>
          </p:spPr>
        </p:pic>
        <p:pic>
          <p:nvPicPr>
            <p:cNvPr id="7" name="object 7"/>
            <p:cNvPicPr/>
            <p:nvPr/>
          </p:nvPicPr>
          <p:blipFill>
            <a:blip r:embed="rId8" cstate="print"/>
            <a:stretch>
              <a:fillRect/>
            </a:stretch>
          </p:blipFill>
          <p:spPr>
            <a:xfrm>
              <a:off x="224027" y="4867655"/>
              <a:ext cx="975844" cy="1990343"/>
            </a:xfrm>
            <a:prstGeom prst="rect">
              <a:avLst/>
            </a:prstGeom>
          </p:spPr>
        </p:pic>
        <p:pic>
          <p:nvPicPr>
            <p:cNvPr id="8" name="object 8"/>
            <p:cNvPicPr/>
            <p:nvPr/>
          </p:nvPicPr>
          <p:blipFill>
            <a:blip r:embed="rId9" cstate="print"/>
            <a:stretch>
              <a:fillRect/>
            </a:stretch>
          </p:blipFill>
          <p:spPr>
            <a:xfrm>
              <a:off x="11371612" y="0"/>
              <a:ext cx="529304" cy="626363"/>
            </a:xfrm>
            <a:prstGeom prst="rect">
              <a:avLst/>
            </a:prstGeom>
          </p:spPr>
        </p:pic>
        <p:pic>
          <p:nvPicPr>
            <p:cNvPr id="9" name="object 9"/>
            <p:cNvPicPr/>
            <p:nvPr/>
          </p:nvPicPr>
          <p:blipFill>
            <a:blip r:embed="rId10" cstate="print"/>
            <a:stretch>
              <a:fillRect/>
            </a:stretch>
          </p:blipFill>
          <p:spPr>
            <a:xfrm>
              <a:off x="11532107" y="5551932"/>
              <a:ext cx="507492" cy="1296923"/>
            </a:xfrm>
            <a:prstGeom prst="rect">
              <a:avLst/>
            </a:prstGeom>
          </p:spPr>
        </p:pic>
        <p:pic>
          <p:nvPicPr>
            <p:cNvPr id="10" name="object 10"/>
            <p:cNvPicPr/>
            <p:nvPr/>
          </p:nvPicPr>
          <p:blipFill>
            <a:blip r:embed="rId11" cstate="print"/>
            <a:stretch>
              <a:fillRect/>
            </a:stretch>
          </p:blipFill>
          <p:spPr>
            <a:xfrm>
              <a:off x="11631168" y="4572"/>
              <a:ext cx="384048" cy="1725167"/>
            </a:xfrm>
            <a:prstGeom prst="rect">
              <a:avLst/>
            </a:prstGeom>
          </p:spPr>
        </p:pic>
        <p:pic>
          <p:nvPicPr>
            <p:cNvPr id="11" name="object 11"/>
            <p:cNvPicPr/>
            <p:nvPr/>
          </p:nvPicPr>
          <p:blipFill>
            <a:blip r:embed="rId12" cstate="print"/>
            <a:stretch>
              <a:fillRect/>
            </a:stretch>
          </p:blipFill>
          <p:spPr>
            <a:xfrm>
              <a:off x="11440668" y="4867655"/>
              <a:ext cx="384048" cy="1981199"/>
            </a:xfrm>
            <a:prstGeom prst="rect">
              <a:avLst/>
            </a:prstGeom>
          </p:spPr>
        </p:pic>
        <p:pic>
          <p:nvPicPr>
            <p:cNvPr id="12" name="object 12"/>
            <p:cNvPicPr/>
            <p:nvPr/>
          </p:nvPicPr>
          <p:blipFill>
            <a:blip r:embed="rId13" cstate="print"/>
            <a:stretch>
              <a:fillRect/>
            </a:stretch>
          </p:blipFill>
          <p:spPr>
            <a:xfrm>
              <a:off x="509016" y="4401310"/>
              <a:ext cx="4253484" cy="2336290"/>
            </a:xfrm>
            <a:prstGeom prst="rect">
              <a:avLst/>
            </a:prstGeom>
          </p:spPr>
        </p:pic>
        <p:pic>
          <p:nvPicPr>
            <p:cNvPr id="13" name="object 13"/>
            <p:cNvPicPr/>
            <p:nvPr/>
          </p:nvPicPr>
          <p:blipFill>
            <a:blip r:embed="rId14" cstate="print"/>
            <a:stretch>
              <a:fillRect/>
            </a:stretch>
          </p:blipFill>
          <p:spPr>
            <a:xfrm>
              <a:off x="6425184" y="4543044"/>
              <a:ext cx="4415027" cy="2095500"/>
            </a:xfrm>
            <a:prstGeom prst="rect">
              <a:avLst/>
            </a:prstGeom>
          </p:spPr>
        </p:pic>
      </p:grpSp>
      <p:sp>
        <p:nvSpPr>
          <p:cNvPr id="14" name="object 14"/>
          <p:cNvSpPr txBox="1">
            <a:spLocks noGrp="1"/>
          </p:cNvSpPr>
          <p:nvPr>
            <p:ph type="title"/>
          </p:nvPr>
        </p:nvSpPr>
        <p:spPr>
          <a:prstGeom prst="rect">
            <a:avLst/>
          </a:prstGeom>
        </p:spPr>
        <p:txBody>
          <a:bodyPr vert="horz" wrap="square" lIns="0" tIns="47625" rIns="0" bIns="0" rtlCol="0">
            <a:spAutoFit/>
          </a:bodyPr>
          <a:lstStyle/>
          <a:p>
            <a:pPr marL="1409700" marR="5080" indent="-1358265">
              <a:lnSpc>
                <a:spcPts val="2160"/>
              </a:lnSpc>
              <a:spcBef>
                <a:spcPts val="375"/>
              </a:spcBef>
            </a:pPr>
            <a:r>
              <a:rPr dirty="0"/>
              <a:t>HÃY</a:t>
            </a:r>
            <a:r>
              <a:rPr spc="345" dirty="0"/>
              <a:t> </a:t>
            </a:r>
            <a:r>
              <a:rPr dirty="0"/>
              <a:t>GIÚP</a:t>
            </a:r>
            <a:r>
              <a:rPr spc="-125" dirty="0"/>
              <a:t> </a:t>
            </a:r>
            <a:r>
              <a:rPr dirty="0"/>
              <a:t>CÔ</a:t>
            </a:r>
            <a:r>
              <a:rPr spc="-25" dirty="0"/>
              <a:t> </a:t>
            </a:r>
            <a:r>
              <a:rPr dirty="0"/>
              <a:t>XẾP</a:t>
            </a:r>
            <a:r>
              <a:rPr spc="-100" dirty="0"/>
              <a:t> </a:t>
            </a:r>
            <a:r>
              <a:rPr dirty="0"/>
              <a:t>LẦN</a:t>
            </a:r>
            <a:r>
              <a:rPr spc="-35" dirty="0"/>
              <a:t> </a:t>
            </a:r>
            <a:r>
              <a:rPr dirty="0"/>
              <a:t>LƯỢT</a:t>
            </a:r>
            <a:r>
              <a:rPr spc="-75" dirty="0"/>
              <a:t> </a:t>
            </a:r>
            <a:r>
              <a:rPr dirty="0"/>
              <a:t>NHỮNG</a:t>
            </a:r>
            <a:r>
              <a:rPr spc="-45" dirty="0"/>
              <a:t> </a:t>
            </a:r>
            <a:r>
              <a:rPr dirty="0"/>
              <a:t>QUẢ</a:t>
            </a:r>
            <a:r>
              <a:rPr spc="-30" dirty="0"/>
              <a:t> </a:t>
            </a:r>
            <a:r>
              <a:rPr dirty="0"/>
              <a:t>BÓNG</a:t>
            </a:r>
            <a:r>
              <a:rPr spc="-25" dirty="0"/>
              <a:t> </a:t>
            </a:r>
            <a:r>
              <a:rPr dirty="0"/>
              <a:t>CÓ</a:t>
            </a:r>
            <a:r>
              <a:rPr spc="-25" dirty="0"/>
              <a:t> </a:t>
            </a:r>
            <a:r>
              <a:rPr dirty="0"/>
              <a:t>MÀU</a:t>
            </a:r>
            <a:r>
              <a:rPr spc="-35" dirty="0"/>
              <a:t> </a:t>
            </a:r>
            <a:r>
              <a:rPr dirty="0"/>
              <a:t>XANH</a:t>
            </a:r>
            <a:r>
              <a:rPr spc="-40" dirty="0"/>
              <a:t> </a:t>
            </a:r>
            <a:r>
              <a:rPr spc="-20" dirty="0"/>
              <a:t>XẾP</a:t>
            </a:r>
            <a:r>
              <a:rPr spc="-110" dirty="0"/>
              <a:t> </a:t>
            </a:r>
            <a:r>
              <a:rPr dirty="0"/>
              <a:t>VÀO</a:t>
            </a:r>
            <a:r>
              <a:rPr spc="-25" dirty="0"/>
              <a:t> RỔ </a:t>
            </a:r>
            <a:r>
              <a:rPr dirty="0"/>
              <a:t>MÀU</a:t>
            </a:r>
            <a:r>
              <a:rPr spc="-55" dirty="0"/>
              <a:t> </a:t>
            </a:r>
            <a:r>
              <a:rPr dirty="0"/>
              <a:t>XANH,</a:t>
            </a:r>
            <a:r>
              <a:rPr spc="-25" dirty="0"/>
              <a:t> </a:t>
            </a:r>
            <a:r>
              <a:rPr dirty="0"/>
              <a:t>QUẢ</a:t>
            </a:r>
            <a:r>
              <a:rPr spc="-30" dirty="0"/>
              <a:t> </a:t>
            </a:r>
            <a:r>
              <a:rPr dirty="0"/>
              <a:t>BÓNG</a:t>
            </a:r>
            <a:r>
              <a:rPr spc="-5" dirty="0"/>
              <a:t> </a:t>
            </a:r>
            <a:r>
              <a:rPr dirty="0"/>
              <a:t>MÀU</a:t>
            </a:r>
            <a:r>
              <a:rPr spc="-35" dirty="0"/>
              <a:t> </a:t>
            </a:r>
            <a:r>
              <a:rPr dirty="0"/>
              <a:t>ĐỎ</a:t>
            </a:r>
            <a:r>
              <a:rPr spc="-30" dirty="0"/>
              <a:t> </a:t>
            </a:r>
            <a:r>
              <a:rPr spc="-10" dirty="0"/>
              <a:t>XẾP</a:t>
            </a:r>
            <a:r>
              <a:rPr spc="-114" dirty="0"/>
              <a:t> </a:t>
            </a:r>
            <a:r>
              <a:rPr dirty="0"/>
              <a:t>VÀO</a:t>
            </a:r>
            <a:r>
              <a:rPr spc="-20" dirty="0"/>
              <a:t> </a:t>
            </a:r>
            <a:r>
              <a:rPr dirty="0"/>
              <a:t>RỔ</a:t>
            </a:r>
            <a:r>
              <a:rPr spc="-25" dirty="0"/>
              <a:t> </a:t>
            </a:r>
            <a:r>
              <a:rPr dirty="0"/>
              <a:t>MÀU</a:t>
            </a:r>
            <a:r>
              <a:rPr spc="-30" dirty="0"/>
              <a:t> </a:t>
            </a:r>
            <a:r>
              <a:rPr spc="-25" dirty="0"/>
              <a:t>ĐỎ.</a:t>
            </a:r>
          </a:p>
        </p:txBody>
      </p:sp>
      <p:grpSp>
        <p:nvGrpSpPr>
          <p:cNvPr id="15" name="object 15"/>
          <p:cNvGrpSpPr/>
          <p:nvPr/>
        </p:nvGrpSpPr>
        <p:grpSpPr>
          <a:xfrm>
            <a:off x="1187196" y="1459991"/>
            <a:ext cx="10852785" cy="5245735"/>
            <a:chOff x="1187196" y="1459991"/>
            <a:chExt cx="10852785" cy="5245735"/>
          </a:xfrm>
        </p:grpSpPr>
        <p:pic>
          <p:nvPicPr>
            <p:cNvPr id="16" name="object 16"/>
            <p:cNvPicPr/>
            <p:nvPr/>
          </p:nvPicPr>
          <p:blipFill>
            <a:blip r:embed="rId15" cstate="print"/>
            <a:stretch>
              <a:fillRect/>
            </a:stretch>
          </p:blipFill>
          <p:spPr>
            <a:xfrm>
              <a:off x="6092952" y="3424428"/>
              <a:ext cx="6095" cy="9143"/>
            </a:xfrm>
            <a:prstGeom prst="rect">
              <a:avLst/>
            </a:prstGeom>
          </p:spPr>
        </p:pic>
        <p:pic>
          <p:nvPicPr>
            <p:cNvPr id="17" name="object 17"/>
            <p:cNvPicPr/>
            <p:nvPr/>
          </p:nvPicPr>
          <p:blipFill>
            <a:blip r:embed="rId16" cstate="print"/>
            <a:stretch>
              <a:fillRect/>
            </a:stretch>
          </p:blipFill>
          <p:spPr>
            <a:xfrm>
              <a:off x="7694676" y="1495043"/>
              <a:ext cx="990600" cy="990600"/>
            </a:xfrm>
            <a:prstGeom prst="rect">
              <a:avLst/>
            </a:prstGeom>
          </p:spPr>
        </p:pic>
        <p:pic>
          <p:nvPicPr>
            <p:cNvPr id="18" name="object 18"/>
            <p:cNvPicPr/>
            <p:nvPr/>
          </p:nvPicPr>
          <p:blipFill>
            <a:blip r:embed="rId17" cstate="print"/>
            <a:stretch>
              <a:fillRect/>
            </a:stretch>
          </p:blipFill>
          <p:spPr>
            <a:xfrm>
              <a:off x="6207252" y="1459991"/>
              <a:ext cx="996696" cy="938784"/>
            </a:xfrm>
            <a:prstGeom prst="rect">
              <a:avLst/>
            </a:prstGeom>
          </p:spPr>
        </p:pic>
        <p:pic>
          <p:nvPicPr>
            <p:cNvPr id="19" name="object 19"/>
            <p:cNvPicPr/>
            <p:nvPr/>
          </p:nvPicPr>
          <p:blipFill>
            <a:blip r:embed="rId16" cstate="print"/>
            <a:stretch>
              <a:fillRect/>
            </a:stretch>
          </p:blipFill>
          <p:spPr>
            <a:xfrm>
              <a:off x="4762499" y="1495043"/>
              <a:ext cx="990600" cy="990600"/>
            </a:xfrm>
            <a:prstGeom prst="rect">
              <a:avLst/>
            </a:prstGeom>
          </p:spPr>
        </p:pic>
        <p:pic>
          <p:nvPicPr>
            <p:cNvPr id="20" name="object 20"/>
            <p:cNvPicPr/>
            <p:nvPr/>
          </p:nvPicPr>
          <p:blipFill>
            <a:blip r:embed="rId17" cstate="print"/>
            <a:stretch>
              <a:fillRect/>
            </a:stretch>
          </p:blipFill>
          <p:spPr>
            <a:xfrm>
              <a:off x="9279636" y="1459991"/>
              <a:ext cx="996696" cy="938784"/>
            </a:xfrm>
            <a:prstGeom prst="rect">
              <a:avLst/>
            </a:prstGeom>
          </p:spPr>
        </p:pic>
        <p:pic>
          <p:nvPicPr>
            <p:cNvPr id="21" name="object 21"/>
            <p:cNvPicPr/>
            <p:nvPr/>
          </p:nvPicPr>
          <p:blipFill>
            <a:blip r:embed="rId16" cstate="print"/>
            <a:stretch>
              <a:fillRect/>
            </a:stretch>
          </p:blipFill>
          <p:spPr>
            <a:xfrm>
              <a:off x="2848356" y="1495043"/>
              <a:ext cx="990599" cy="990600"/>
            </a:xfrm>
            <a:prstGeom prst="rect">
              <a:avLst/>
            </a:prstGeom>
          </p:spPr>
        </p:pic>
        <p:pic>
          <p:nvPicPr>
            <p:cNvPr id="22" name="object 22"/>
            <p:cNvPicPr/>
            <p:nvPr/>
          </p:nvPicPr>
          <p:blipFill>
            <a:blip r:embed="rId17" cstate="print"/>
            <a:stretch>
              <a:fillRect/>
            </a:stretch>
          </p:blipFill>
          <p:spPr>
            <a:xfrm>
              <a:off x="1187196" y="1467611"/>
              <a:ext cx="996696" cy="940308"/>
            </a:xfrm>
            <a:prstGeom prst="rect">
              <a:avLst/>
            </a:prstGeom>
          </p:spPr>
        </p:pic>
        <p:pic>
          <p:nvPicPr>
            <p:cNvPr id="23" name="object 23"/>
            <p:cNvPicPr/>
            <p:nvPr/>
          </p:nvPicPr>
          <p:blipFill>
            <a:blip r:embed="rId18" cstate="print"/>
            <a:stretch>
              <a:fillRect/>
            </a:stretch>
          </p:blipFill>
          <p:spPr>
            <a:xfrm>
              <a:off x="11551919" y="6217920"/>
              <a:ext cx="487679" cy="487680"/>
            </a:xfrm>
            <a:prstGeom prst="rect">
              <a:avLst/>
            </a:prstGeom>
          </p:spPr>
        </p:pic>
      </p:grpSp>
      <p:pic>
        <p:nvPicPr>
          <p:cNvPr id="24" name="Recorded Sound">
            <a:hlinkClick r:id="" action="ppaction://media"/>
            <a:extLst>
              <a:ext uri="{FF2B5EF4-FFF2-40B4-BE49-F238E27FC236}">
                <a16:creationId xmlns:a16="http://schemas.microsoft.com/office/drawing/2014/main" id="{BFC6A4B3-A8C7-456A-BCF1-A8A7975487B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90600" y="36212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3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4" cstate="print"/>
            <a:stretch>
              <a:fillRect/>
            </a:stretch>
          </p:blipFill>
          <p:spPr>
            <a:xfrm>
              <a:off x="0" y="0"/>
              <a:ext cx="12191999" cy="6857998"/>
            </a:xfrm>
            <a:prstGeom prst="rect">
              <a:avLst/>
            </a:prstGeom>
          </p:spPr>
        </p:pic>
        <p:pic>
          <p:nvPicPr>
            <p:cNvPr id="4" name="object 4"/>
            <p:cNvPicPr/>
            <p:nvPr/>
          </p:nvPicPr>
          <p:blipFill>
            <a:blip r:embed="rId5" cstate="print"/>
            <a:stretch>
              <a:fillRect/>
            </a:stretch>
          </p:blipFill>
          <p:spPr>
            <a:xfrm>
              <a:off x="9144" y="0"/>
              <a:ext cx="1166352" cy="2366772"/>
            </a:xfrm>
            <a:prstGeom prst="rect">
              <a:avLst/>
            </a:prstGeom>
          </p:spPr>
        </p:pic>
        <p:pic>
          <p:nvPicPr>
            <p:cNvPr id="5" name="object 5"/>
            <p:cNvPicPr/>
            <p:nvPr/>
          </p:nvPicPr>
          <p:blipFill>
            <a:blip r:embed="rId6" cstate="print"/>
            <a:stretch>
              <a:fillRect/>
            </a:stretch>
          </p:blipFill>
          <p:spPr>
            <a:xfrm>
              <a:off x="0" y="3549396"/>
              <a:ext cx="219456" cy="661415"/>
            </a:xfrm>
            <a:prstGeom prst="rect">
              <a:avLst/>
            </a:prstGeom>
          </p:spPr>
        </p:pic>
        <p:pic>
          <p:nvPicPr>
            <p:cNvPr id="6" name="object 6"/>
            <p:cNvPicPr/>
            <p:nvPr/>
          </p:nvPicPr>
          <p:blipFill>
            <a:blip r:embed="rId7" cstate="print"/>
            <a:stretch>
              <a:fillRect/>
            </a:stretch>
          </p:blipFill>
          <p:spPr>
            <a:xfrm>
              <a:off x="0" y="4482084"/>
              <a:ext cx="242316" cy="2362200"/>
            </a:xfrm>
            <a:prstGeom prst="rect">
              <a:avLst/>
            </a:prstGeom>
          </p:spPr>
        </p:pic>
        <p:pic>
          <p:nvPicPr>
            <p:cNvPr id="7" name="object 7"/>
            <p:cNvPicPr/>
            <p:nvPr/>
          </p:nvPicPr>
          <p:blipFill>
            <a:blip r:embed="rId8" cstate="print"/>
            <a:stretch>
              <a:fillRect/>
            </a:stretch>
          </p:blipFill>
          <p:spPr>
            <a:xfrm>
              <a:off x="224027" y="4867655"/>
              <a:ext cx="975844" cy="1990343"/>
            </a:xfrm>
            <a:prstGeom prst="rect">
              <a:avLst/>
            </a:prstGeom>
          </p:spPr>
        </p:pic>
        <p:pic>
          <p:nvPicPr>
            <p:cNvPr id="8" name="object 8"/>
            <p:cNvPicPr/>
            <p:nvPr/>
          </p:nvPicPr>
          <p:blipFill>
            <a:blip r:embed="rId9" cstate="print"/>
            <a:stretch>
              <a:fillRect/>
            </a:stretch>
          </p:blipFill>
          <p:spPr>
            <a:xfrm>
              <a:off x="11371612" y="0"/>
              <a:ext cx="529304" cy="626363"/>
            </a:xfrm>
            <a:prstGeom prst="rect">
              <a:avLst/>
            </a:prstGeom>
          </p:spPr>
        </p:pic>
        <p:pic>
          <p:nvPicPr>
            <p:cNvPr id="9" name="object 9"/>
            <p:cNvPicPr/>
            <p:nvPr/>
          </p:nvPicPr>
          <p:blipFill>
            <a:blip r:embed="rId10" cstate="print"/>
            <a:stretch>
              <a:fillRect/>
            </a:stretch>
          </p:blipFill>
          <p:spPr>
            <a:xfrm>
              <a:off x="11532107" y="5551932"/>
              <a:ext cx="507492" cy="1296923"/>
            </a:xfrm>
            <a:prstGeom prst="rect">
              <a:avLst/>
            </a:prstGeom>
          </p:spPr>
        </p:pic>
        <p:pic>
          <p:nvPicPr>
            <p:cNvPr id="10" name="object 10"/>
            <p:cNvPicPr/>
            <p:nvPr/>
          </p:nvPicPr>
          <p:blipFill>
            <a:blip r:embed="rId11" cstate="print"/>
            <a:stretch>
              <a:fillRect/>
            </a:stretch>
          </p:blipFill>
          <p:spPr>
            <a:xfrm>
              <a:off x="11631168" y="4572"/>
              <a:ext cx="384048" cy="1725167"/>
            </a:xfrm>
            <a:prstGeom prst="rect">
              <a:avLst/>
            </a:prstGeom>
          </p:spPr>
        </p:pic>
        <p:pic>
          <p:nvPicPr>
            <p:cNvPr id="11" name="object 11"/>
            <p:cNvPicPr/>
            <p:nvPr/>
          </p:nvPicPr>
          <p:blipFill>
            <a:blip r:embed="rId12" cstate="print"/>
            <a:stretch>
              <a:fillRect/>
            </a:stretch>
          </p:blipFill>
          <p:spPr>
            <a:xfrm>
              <a:off x="11440668" y="4867655"/>
              <a:ext cx="384048" cy="1981199"/>
            </a:xfrm>
            <a:prstGeom prst="rect">
              <a:avLst/>
            </a:prstGeom>
          </p:spPr>
        </p:pic>
        <p:pic>
          <p:nvPicPr>
            <p:cNvPr id="12" name="object 12"/>
            <p:cNvPicPr/>
            <p:nvPr/>
          </p:nvPicPr>
          <p:blipFill>
            <a:blip r:embed="rId13" cstate="print"/>
            <a:stretch>
              <a:fillRect/>
            </a:stretch>
          </p:blipFill>
          <p:spPr>
            <a:xfrm>
              <a:off x="509016" y="4401310"/>
              <a:ext cx="4253484" cy="2336290"/>
            </a:xfrm>
            <a:prstGeom prst="rect">
              <a:avLst/>
            </a:prstGeom>
          </p:spPr>
        </p:pic>
        <p:pic>
          <p:nvPicPr>
            <p:cNvPr id="13" name="object 13"/>
            <p:cNvPicPr/>
            <p:nvPr/>
          </p:nvPicPr>
          <p:blipFill>
            <a:blip r:embed="rId14" cstate="print"/>
            <a:stretch>
              <a:fillRect/>
            </a:stretch>
          </p:blipFill>
          <p:spPr>
            <a:xfrm>
              <a:off x="6425184" y="4543044"/>
              <a:ext cx="4415027" cy="2095500"/>
            </a:xfrm>
            <a:prstGeom prst="rect">
              <a:avLst/>
            </a:prstGeom>
          </p:spPr>
        </p:pic>
      </p:grpSp>
      <p:sp>
        <p:nvSpPr>
          <p:cNvPr id="14" name="object 14"/>
          <p:cNvSpPr txBox="1">
            <a:spLocks noGrp="1"/>
          </p:cNvSpPr>
          <p:nvPr>
            <p:ph type="title"/>
          </p:nvPr>
        </p:nvSpPr>
        <p:spPr>
          <a:prstGeom prst="rect">
            <a:avLst/>
          </a:prstGeom>
        </p:spPr>
        <p:txBody>
          <a:bodyPr vert="horz" wrap="square" lIns="0" tIns="47625" rIns="0" bIns="0" rtlCol="0">
            <a:spAutoFit/>
          </a:bodyPr>
          <a:lstStyle/>
          <a:p>
            <a:pPr marL="1409700" marR="5080" indent="-1358265">
              <a:lnSpc>
                <a:spcPts val="2160"/>
              </a:lnSpc>
              <a:spcBef>
                <a:spcPts val="375"/>
              </a:spcBef>
            </a:pPr>
            <a:r>
              <a:rPr dirty="0"/>
              <a:t>HÃY</a:t>
            </a:r>
            <a:r>
              <a:rPr spc="345" dirty="0"/>
              <a:t> </a:t>
            </a:r>
            <a:r>
              <a:rPr dirty="0"/>
              <a:t>GIÚP</a:t>
            </a:r>
            <a:r>
              <a:rPr spc="-125" dirty="0"/>
              <a:t> </a:t>
            </a:r>
            <a:r>
              <a:rPr dirty="0"/>
              <a:t>CÔ</a:t>
            </a:r>
            <a:r>
              <a:rPr spc="-25" dirty="0"/>
              <a:t> </a:t>
            </a:r>
            <a:r>
              <a:rPr dirty="0"/>
              <a:t>XẾP</a:t>
            </a:r>
            <a:r>
              <a:rPr spc="-100" dirty="0"/>
              <a:t> </a:t>
            </a:r>
            <a:r>
              <a:rPr dirty="0"/>
              <a:t>LẦN</a:t>
            </a:r>
            <a:r>
              <a:rPr spc="-35" dirty="0"/>
              <a:t> </a:t>
            </a:r>
            <a:r>
              <a:rPr dirty="0"/>
              <a:t>LƯỢT</a:t>
            </a:r>
            <a:r>
              <a:rPr spc="-75" dirty="0"/>
              <a:t> </a:t>
            </a:r>
            <a:r>
              <a:rPr dirty="0"/>
              <a:t>NHỮNG</a:t>
            </a:r>
            <a:r>
              <a:rPr spc="-45" dirty="0"/>
              <a:t> </a:t>
            </a:r>
            <a:r>
              <a:rPr dirty="0"/>
              <a:t>QUẢ</a:t>
            </a:r>
            <a:r>
              <a:rPr spc="-30" dirty="0"/>
              <a:t> </a:t>
            </a:r>
            <a:r>
              <a:rPr dirty="0"/>
              <a:t>BÓNG</a:t>
            </a:r>
            <a:r>
              <a:rPr spc="-25" dirty="0"/>
              <a:t> </a:t>
            </a:r>
            <a:r>
              <a:rPr dirty="0"/>
              <a:t>CÓ</a:t>
            </a:r>
            <a:r>
              <a:rPr spc="-25" dirty="0"/>
              <a:t> </a:t>
            </a:r>
            <a:r>
              <a:rPr dirty="0"/>
              <a:t>MÀU</a:t>
            </a:r>
            <a:r>
              <a:rPr spc="-35" dirty="0"/>
              <a:t> </a:t>
            </a:r>
            <a:r>
              <a:rPr dirty="0"/>
              <a:t>XANH</a:t>
            </a:r>
            <a:r>
              <a:rPr spc="-40" dirty="0"/>
              <a:t> </a:t>
            </a:r>
            <a:r>
              <a:rPr spc="-20" dirty="0"/>
              <a:t>XẾP</a:t>
            </a:r>
            <a:r>
              <a:rPr spc="-110" dirty="0"/>
              <a:t> </a:t>
            </a:r>
            <a:r>
              <a:rPr dirty="0"/>
              <a:t>VÀO</a:t>
            </a:r>
            <a:r>
              <a:rPr spc="-25" dirty="0"/>
              <a:t> RỔ </a:t>
            </a:r>
            <a:r>
              <a:rPr dirty="0"/>
              <a:t>MÀU</a:t>
            </a:r>
            <a:r>
              <a:rPr spc="-55" dirty="0"/>
              <a:t> </a:t>
            </a:r>
            <a:r>
              <a:rPr dirty="0"/>
              <a:t>XANH,</a:t>
            </a:r>
            <a:r>
              <a:rPr spc="-25" dirty="0"/>
              <a:t> </a:t>
            </a:r>
            <a:r>
              <a:rPr dirty="0"/>
              <a:t>QUẢ</a:t>
            </a:r>
            <a:r>
              <a:rPr spc="-30" dirty="0"/>
              <a:t> </a:t>
            </a:r>
            <a:r>
              <a:rPr dirty="0"/>
              <a:t>BÓNG</a:t>
            </a:r>
            <a:r>
              <a:rPr spc="-5" dirty="0"/>
              <a:t> </a:t>
            </a:r>
            <a:r>
              <a:rPr dirty="0"/>
              <a:t>MÀU</a:t>
            </a:r>
            <a:r>
              <a:rPr spc="-35" dirty="0"/>
              <a:t> </a:t>
            </a:r>
            <a:r>
              <a:rPr dirty="0"/>
              <a:t>ĐỎ</a:t>
            </a:r>
            <a:r>
              <a:rPr spc="-30" dirty="0"/>
              <a:t> </a:t>
            </a:r>
            <a:r>
              <a:rPr spc="-10" dirty="0"/>
              <a:t>XẾP</a:t>
            </a:r>
            <a:r>
              <a:rPr spc="-114" dirty="0"/>
              <a:t> </a:t>
            </a:r>
            <a:r>
              <a:rPr dirty="0"/>
              <a:t>VÀO</a:t>
            </a:r>
            <a:r>
              <a:rPr spc="-20" dirty="0"/>
              <a:t> </a:t>
            </a:r>
            <a:r>
              <a:rPr dirty="0"/>
              <a:t>RỔ</a:t>
            </a:r>
            <a:r>
              <a:rPr spc="-25" dirty="0"/>
              <a:t> </a:t>
            </a:r>
            <a:r>
              <a:rPr dirty="0"/>
              <a:t>MÀU</a:t>
            </a:r>
            <a:r>
              <a:rPr spc="-30" dirty="0"/>
              <a:t> </a:t>
            </a:r>
            <a:r>
              <a:rPr spc="-25" dirty="0"/>
              <a:t>ĐỎ.</a:t>
            </a:r>
          </a:p>
        </p:txBody>
      </p:sp>
      <p:grpSp>
        <p:nvGrpSpPr>
          <p:cNvPr id="15" name="object 15"/>
          <p:cNvGrpSpPr/>
          <p:nvPr/>
        </p:nvGrpSpPr>
        <p:grpSpPr>
          <a:xfrm>
            <a:off x="1816607" y="1362455"/>
            <a:ext cx="10223500" cy="5343525"/>
            <a:chOff x="1816607" y="1362455"/>
            <a:chExt cx="10223500" cy="5343525"/>
          </a:xfrm>
        </p:grpSpPr>
        <p:pic>
          <p:nvPicPr>
            <p:cNvPr id="16" name="object 16"/>
            <p:cNvPicPr/>
            <p:nvPr/>
          </p:nvPicPr>
          <p:blipFill>
            <a:blip r:embed="rId15" cstate="print"/>
            <a:stretch>
              <a:fillRect/>
            </a:stretch>
          </p:blipFill>
          <p:spPr>
            <a:xfrm>
              <a:off x="6092951" y="3424428"/>
              <a:ext cx="6095" cy="9143"/>
            </a:xfrm>
            <a:prstGeom prst="rect">
              <a:avLst/>
            </a:prstGeom>
          </p:spPr>
        </p:pic>
        <p:pic>
          <p:nvPicPr>
            <p:cNvPr id="17" name="object 17"/>
            <p:cNvPicPr/>
            <p:nvPr/>
          </p:nvPicPr>
          <p:blipFill>
            <a:blip r:embed="rId16" cstate="print"/>
            <a:stretch>
              <a:fillRect/>
            </a:stretch>
          </p:blipFill>
          <p:spPr>
            <a:xfrm>
              <a:off x="7598663" y="1437131"/>
              <a:ext cx="990600" cy="990600"/>
            </a:xfrm>
            <a:prstGeom prst="rect">
              <a:avLst/>
            </a:prstGeom>
          </p:spPr>
        </p:pic>
        <p:pic>
          <p:nvPicPr>
            <p:cNvPr id="18" name="object 18"/>
            <p:cNvPicPr/>
            <p:nvPr/>
          </p:nvPicPr>
          <p:blipFill>
            <a:blip r:embed="rId17" cstate="print"/>
            <a:stretch>
              <a:fillRect/>
            </a:stretch>
          </p:blipFill>
          <p:spPr>
            <a:xfrm>
              <a:off x="6092951" y="1411223"/>
              <a:ext cx="996696" cy="938784"/>
            </a:xfrm>
            <a:prstGeom prst="rect">
              <a:avLst/>
            </a:prstGeom>
          </p:spPr>
        </p:pic>
        <p:pic>
          <p:nvPicPr>
            <p:cNvPr id="19" name="object 19"/>
            <p:cNvPicPr/>
            <p:nvPr/>
          </p:nvPicPr>
          <p:blipFill>
            <a:blip r:embed="rId16" cstate="print"/>
            <a:stretch>
              <a:fillRect/>
            </a:stretch>
          </p:blipFill>
          <p:spPr>
            <a:xfrm>
              <a:off x="4590287" y="1467611"/>
              <a:ext cx="990600" cy="990600"/>
            </a:xfrm>
            <a:prstGeom prst="rect">
              <a:avLst/>
            </a:prstGeom>
          </p:spPr>
        </p:pic>
        <p:pic>
          <p:nvPicPr>
            <p:cNvPr id="20" name="object 20"/>
            <p:cNvPicPr/>
            <p:nvPr/>
          </p:nvPicPr>
          <p:blipFill>
            <a:blip r:embed="rId17" cstate="print"/>
            <a:stretch>
              <a:fillRect/>
            </a:stretch>
          </p:blipFill>
          <p:spPr>
            <a:xfrm>
              <a:off x="8983979" y="1495043"/>
              <a:ext cx="996696" cy="938784"/>
            </a:xfrm>
            <a:prstGeom prst="rect">
              <a:avLst/>
            </a:prstGeom>
          </p:spPr>
        </p:pic>
        <p:pic>
          <p:nvPicPr>
            <p:cNvPr id="21" name="object 21"/>
            <p:cNvPicPr/>
            <p:nvPr/>
          </p:nvPicPr>
          <p:blipFill>
            <a:blip r:embed="rId16" cstate="print"/>
            <a:stretch>
              <a:fillRect/>
            </a:stretch>
          </p:blipFill>
          <p:spPr>
            <a:xfrm>
              <a:off x="3328415" y="1467611"/>
              <a:ext cx="990600" cy="990600"/>
            </a:xfrm>
            <a:prstGeom prst="rect">
              <a:avLst/>
            </a:prstGeom>
          </p:spPr>
        </p:pic>
        <p:pic>
          <p:nvPicPr>
            <p:cNvPr id="22" name="object 22"/>
            <p:cNvPicPr/>
            <p:nvPr/>
          </p:nvPicPr>
          <p:blipFill>
            <a:blip r:embed="rId17" cstate="print"/>
            <a:stretch>
              <a:fillRect/>
            </a:stretch>
          </p:blipFill>
          <p:spPr>
            <a:xfrm>
              <a:off x="1816607" y="1362455"/>
              <a:ext cx="996695" cy="938784"/>
            </a:xfrm>
            <a:prstGeom prst="rect">
              <a:avLst/>
            </a:prstGeom>
          </p:spPr>
        </p:pic>
        <p:pic>
          <p:nvPicPr>
            <p:cNvPr id="23" name="object 23"/>
            <p:cNvPicPr/>
            <p:nvPr/>
          </p:nvPicPr>
          <p:blipFill>
            <a:blip r:embed="rId18" cstate="print"/>
            <a:stretch>
              <a:fillRect/>
            </a:stretch>
          </p:blipFill>
          <p:spPr>
            <a:xfrm>
              <a:off x="11551919" y="6217920"/>
              <a:ext cx="487679" cy="487680"/>
            </a:xfrm>
            <a:prstGeom prst="rect">
              <a:avLst/>
            </a:prstGeom>
          </p:spPr>
        </p:pic>
      </p:grpSp>
      <p:pic>
        <p:nvPicPr>
          <p:cNvPr id="24" name="Recorded Sound">
            <a:hlinkClick r:id="" action="ppaction://media"/>
            <a:extLst>
              <a:ext uri="{FF2B5EF4-FFF2-40B4-BE49-F238E27FC236}">
                <a16:creationId xmlns:a16="http://schemas.microsoft.com/office/drawing/2014/main" id="{8FC03F3E-2718-4C04-9F1E-5034A8DA3CD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34751" y="42382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155808" y="0"/>
            <a:ext cx="11821955" cy="6857996"/>
          </a:xfrm>
          <a:prstGeom prst="rect">
            <a:avLst/>
          </a:prstGeom>
        </p:spPr>
      </p:pic>
      <p:sp>
        <p:nvSpPr>
          <p:cNvPr id="3" name="object 3"/>
          <p:cNvSpPr txBox="1">
            <a:spLocks noGrp="1"/>
          </p:cNvSpPr>
          <p:nvPr>
            <p:ph type="title"/>
          </p:nvPr>
        </p:nvSpPr>
        <p:spPr>
          <a:xfrm>
            <a:off x="1887982" y="1886458"/>
            <a:ext cx="7305040" cy="2769235"/>
          </a:xfrm>
          <a:prstGeom prst="rect">
            <a:avLst/>
          </a:prstGeom>
        </p:spPr>
        <p:txBody>
          <a:bodyPr vert="horz" wrap="square" lIns="0" tIns="12700" rIns="0" bIns="0" rtlCol="0">
            <a:spAutoFit/>
          </a:bodyPr>
          <a:lstStyle/>
          <a:p>
            <a:pPr marL="12700" marR="5080" indent="449580" algn="just">
              <a:lnSpc>
                <a:spcPct val="100000"/>
              </a:lnSpc>
              <a:spcBef>
                <a:spcPts val="100"/>
              </a:spcBef>
            </a:pPr>
            <a:r>
              <a:rPr sz="3600" b="1" dirty="0">
                <a:solidFill>
                  <a:srgbClr val="FF0000"/>
                </a:solidFill>
                <a:latin typeface="Times New Roman"/>
                <a:cs typeface="Times New Roman"/>
              </a:rPr>
              <a:t>Vừa</a:t>
            </a:r>
            <a:r>
              <a:rPr sz="3600" b="1" spc="30" dirty="0">
                <a:solidFill>
                  <a:srgbClr val="FF0000"/>
                </a:solidFill>
                <a:latin typeface="Times New Roman"/>
                <a:cs typeface="Times New Roman"/>
              </a:rPr>
              <a:t>  </a:t>
            </a:r>
            <a:r>
              <a:rPr sz="3600" b="1" dirty="0">
                <a:solidFill>
                  <a:srgbClr val="FF0000"/>
                </a:solidFill>
                <a:latin typeface="Times New Roman"/>
                <a:cs typeface="Times New Roman"/>
              </a:rPr>
              <a:t>rồi</a:t>
            </a:r>
            <a:r>
              <a:rPr sz="3600" b="1" spc="30" dirty="0">
                <a:solidFill>
                  <a:srgbClr val="FF0000"/>
                </a:solidFill>
                <a:latin typeface="Times New Roman"/>
                <a:cs typeface="Times New Roman"/>
              </a:rPr>
              <a:t>  </a:t>
            </a:r>
            <a:r>
              <a:rPr sz="3600" b="1" dirty="0">
                <a:solidFill>
                  <a:srgbClr val="FF0000"/>
                </a:solidFill>
                <a:latin typeface="Times New Roman"/>
                <a:cs typeface="Times New Roman"/>
              </a:rPr>
              <a:t>các</a:t>
            </a:r>
            <a:r>
              <a:rPr sz="3600" b="1" spc="40" dirty="0">
                <a:solidFill>
                  <a:srgbClr val="FF0000"/>
                </a:solidFill>
                <a:latin typeface="Times New Roman"/>
                <a:cs typeface="Times New Roman"/>
              </a:rPr>
              <a:t>  </a:t>
            </a:r>
            <a:r>
              <a:rPr sz="3600" b="1" dirty="0">
                <a:solidFill>
                  <a:srgbClr val="FF0000"/>
                </a:solidFill>
                <a:latin typeface="Times New Roman"/>
                <a:cs typeface="Times New Roman"/>
              </a:rPr>
              <a:t>con</a:t>
            </a:r>
            <a:r>
              <a:rPr sz="3600" b="1" spc="35" dirty="0">
                <a:solidFill>
                  <a:srgbClr val="FF0000"/>
                </a:solidFill>
                <a:latin typeface="Times New Roman"/>
                <a:cs typeface="Times New Roman"/>
              </a:rPr>
              <a:t>  </a:t>
            </a:r>
            <a:r>
              <a:rPr sz="3600" b="1" dirty="0">
                <a:solidFill>
                  <a:srgbClr val="FF0000"/>
                </a:solidFill>
                <a:latin typeface="Times New Roman"/>
                <a:cs typeface="Times New Roman"/>
              </a:rPr>
              <a:t>đã</a:t>
            </a:r>
            <a:r>
              <a:rPr sz="3600" b="1" spc="35" dirty="0">
                <a:solidFill>
                  <a:srgbClr val="FF0000"/>
                </a:solidFill>
                <a:latin typeface="Times New Roman"/>
                <a:cs typeface="Times New Roman"/>
              </a:rPr>
              <a:t>  </a:t>
            </a:r>
            <a:r>
              <a:rPr sz="3600" b="1" dirty="0">
                <a:solidFill>
                  <a:srgbClr val="FF0000"/>
                </a:solidFill>
                <a:latin typeface="Times New Roman"/>
                <a:cs typeface="Times New Roman"/>
              </a:rPr>
              <a:t>được</a:t>
            </a:r>
            <a:r>
              <a:rPr sz="3600" b="1" spc="35" dirty="0">
                <a:solidFill>
                  <a:srgbClr val="FF0000"/>
                </a:solidFill>
                <a:latin typeface="Times New Roman"/>
                <a:cs typeface="Times New Roman"/>
              </a:rPr>
              <a:t>  </a:t>
            </a:r>
            <a:r>
              <a:rPr sz="3600" b="1" dirty="0">
                <a:solidFill>
                  <a:srgbClr val="FF0000"/>
                </a:solidFill>
                <a:latin typeface="Times New Roman"/>
                <a:cs typeface="Times New Roman"/>
              </a:rPr>
              <a:t>ôn</a:t>
            </a:r>
            <a:r>
              <a:rPr sz="3600" b="1" spc="40" dirty="0">
                <a:solidFill>
                  <a:srgbClr val="FF0000"/>
                </a:solidFill>
                <a:latin typeface="Times New Roman"/>
                <a:cs typeface="Times New Roman"/>
              </a:rPr>
              <a:t>  </a:t>
            </a:r>
            <a:r>
              <a:rPr sz="3600" b="1" spc="-25" dirty="0">
                <a:solidFill>
                  <a:srgbClr val="FF0000"/>
                </a:solidFill>
                <a:latin typeface="Times New Roman"/>
                <a:cs typeface="Times New Roman"/>
              </a:rPr>
              <a:t>lại </a:t>
            </a:r>
            <a:r>
              <a:rPr sz="3600" b="1" dirty="0">
                <a:solidFill>
                  <a:srgbClr val="FF0000"/>
                </a:solidFill>
                <a:latin typeface="Times New Roman"/>
                <a:cs typeface="Times New Roman"/>
              </a:rPr>
              <a:t>màu</a:t>
            </a:r>
            <a:r>
              <a:rPr sz="3600" b="1" spc="320" dirty="0">
                <a:solidFill>
                  <a:srgbClr val="FF0000"/>
                </a:solidFill>
                <a:latin typeface="Times New Roman"/>
                <a:cs typeface="Times New Roman"/>
              </a:rPr>
              <a:t> </a:t>
            </a:r>
            <a:r>
              <a:rPr sz="3600" b="1" dirty="0">
                <a:solidFill>
                  <a:srgbClr val="FF0000"/>
                </a:solidFill>
                <a:latin typeface="Times New Roman"/>
                <a:cs typeface="Times New Roman"/>
              </a:rPr>
              <a:t>xanh,</a:t>
            </a:r>
            <a:r>
              <a:rPr sz="3600" b="1" spc="315" dirty="0">
                <a:solidFill>
                  <a:srgbClr val="FF0000"/>
                </a:solidFill>
                <a:latin typeface="Times New Roman"/>
                <a:cs typeface="Times New Roman"/>
              </a:rPr>
              <a:t> </a:t>
            </a:r>
            <a:r>
              <a:rPr sz="3600" b="1" dirty="0">
                <a:solidFill>
                  <a:srgbClr val="FF0000"/>
                </a:solidFill>
                <a:latin typeface="Times New Roman"/>
                <a:cs typeface="Times New Roman"/>
              </a:rPr>
              <a:t>màu</a:t>
            </a:r>
            <a:r>
              <a:rPr sz="3600" b="1" spc="325" dirty="0">
                <a:solidFill>
                  <a:srgbClr val="FF0000"/>
                </a:solidFill>
                <a:latin typeface="Times New Roman"/>
                <a:cs typeface="Times New Roman"/>
              </a:rPr>
              <a:t> </a:t>
            </a:r>
            <a:r>
              <a:rPr sz="3600" b="1" dirty="0">
                <a:solidFill>
                  <a:srgbClr val="FF0000"/>
                </a:solidFill>
                <a:latin typeface="Times New Roman"/>
                <a:cs typeface="Times New Roman"/>
              </a:rPr>
              <a:t>đỏ</a:t>
            </a:r>
            <a:r>
              <a:rPr sz="3600" b="1" spc="315" dirty="0">
                <a:solidFill>
                  <a:srgbClr val="FF0000"/>
                </a:solidFill>
                <a:latin typeface="Times New Roman"/>
                <a:cs typeface="Times New Roman"/>
              </a:rPr>
              <a:t> </a:t>
            </a:r>
            <a:r>
              <a:rPr sz="3600" b="1" dirty="0">
                <a:solidFill>
                  <a:srgbClr val="FF0000"/>
                </a:solidFill>
                <a:latin typeface="Times New Roman"/>
                <a:cs typeface="Times New Roman"/>
              </a:rPr>
              <a:t>rồi.</a:t>
            </a:r>
            <a:r>
              <a:rPr sz="3600" b="1" spc="320" dirty="0">
                <a:solidFill>
                  <a:srgbClr val="FF0000"/>
                </a:solidFill>
                <a:latin typeface="Times New Roman"/>
                <a:cs typeface="Times New Roman"/>
              </a:rPr>
              <a:t> </a:t>
            </a:r>
            <a:r>
              <a:rPr sz="3600" b="1" dirty="0">
                <a:solidFill>
                  <a:srgbClr val="FF0000"/>
                </a:solidFill>
                <a:latin typeface="Times New Roman"/>
                <a:cs typeface="Times New Roman"/>
              </a:rPr>
              <a:t>Hôm</a:t>
            </a:r>
            <a:r>
              <a:rPr sz="3600" b="1" spc="310" dirty="0">
                <a:solidFill>
                  <a:srgbClr val="FF0000"/>
                </a:solidFill>
                <a:latin typeface="Times New Roman"/>
                <a:cs typeface="Times New Roman"/>
              </a:rPr>
              <a:t> </a:t>
            </a:r>
            <a:r>
              <a:rPr sz="3600" b="1" dirty="0">
                <a:solidFill>
                  <a:srgbClr val="FF0000"/>
                </a:solidFill>
                <a:latin typeface="Times New Roman"/>
                <a:cs typeface="Times New Roman"/>
              </a:rPr>
              <a:t>nay,</a:t>
            </a:r>
            <a:r>
              <a:rPr sz="3600" b="1" spc="320" dirty="0">
                <a:solidFill>
                  <a:srgbClr val="FF0000"/>
                </a:solidFill>
                <a:latin typeface="Times New Roman"/>
                <a:cs typeface="Times New Roman"/>
              </a:rPr>
              <a:t> </a:t>
            </a:r>
            <a:r>
              <a:rPr sz="3600" b="1" spc="-25" dirty="0">
                <a:solidFill>
                  <a:srgbClr val="FF0000"/>
                </a:solidFill>
                <a:latin typeface="Times New Roman"/>
                <a:cs typeface="Times New Roman"/>
              </a:rPr>
              <a:t>cô </a:t>
            </a:r>
            <a:r>
              <a:rPr sz="3600" b="1" dirty="0">
                <a:solidFill>
                  <a:srgbClr val="FF0000"/>
                </a:solidFill>
                <a:latin typeface="Times New Roman"/>
                <a:cs typeface="Times New Roman"/>
              </a:rPr>
              <a:t>cháu</a:t>
            </a:r>
            <a:r>
              <a:rPr sz="3600" b="1" spc="140" dirty="0">
                <a:solidFill>
                  <a:srgbClr val="FF0000"/>
                </a:solidFill>
                <a:latin typeface="Times New Roman"/>
                <a:cs typeface="Times New Roman"/>
              </a:rPr>
              <a:t> </a:t>
            </a:r>
            <a:r>
              <a:rPr sz="3600" b="1" dirty="0">
                <a:solidFill>
                  <a:srgbClr val="FF0000"/>
                </a:solidFill>
                <a:latin typeface="Times New Roman"/>
                <a:cs typeface="Times New Roman"/>
              </a:rPr>
              <a:t>mình</a:t>
            </a:r>
            <a:r>
              <a:rPr sz="3600" b="1" spc="135" dirty="0">
                <a:solidFill>
                  <a:srgbClr val="FF0000"/>
                </a:solidFill>
                <a:latin typeface="Times New Roman"/>
                <a:cs typeface="Times New Roman"/>
              </a:rPr>
              <a:t> </a:t>
            </a:r>
            <a:r>
              <a:rPr sz="3600" b="1" dirty="0">
                <a:solidFill>
                  <a:srgbClr val="FF0000"/>
                </a:solidFill>
                <a:latin typeface="Times New Roman"/>
                <a:cs typeface="Times New Roman"/>
              </a:rPr>
              <a:t>cùng</a:t>
            </a:r>
            <a:r>
              <a:rPr sz="3600" b="1" spc="125" dirty="0">
                <a:solidFill>
                  <a:srgbClr val="FF0000"/>
                </a:solidFill>
                <a:latin typeface="Times New Roman"/>
                <a:cs typeface="Times New Roman"/>
              </a:rPr>
              <a:t> </a:t>
            </a:r>
            <a:r>
              <a:rPr sz="3600" b="1" dirty="0">
                <a:solidFill>
                  <a:srgbClr val="FF0000"/>
                </a:solidFill>
                <a:latin typeface="Times New Roman"/>
                <a:cs typeface="Times New Roman"/>
              </a:rPr>
              <a:t>nhau</a:t>
            </a:r>
            <a:r>
              <a:rPr sz="3600" b="1" spc="114" dirty="0">
                <a:solidFill>
                  <a:srgbClr val="FF0000"/>
                </a:solidFill>
                <a:latin typeface="Times New Roman"/>
                <a:cs typeface="Times New Roman"/>
              </a:rPr>
              <a:t> </a:t>
            </a:r>
            <a:r>
              <a:rPr sz="3600" b="1" dirty="0">
                <a:solidFill>
                  <a:srgbClr val="FF0000"/>
                </a:solidFill>
                <a:latin typeface="Times New Roman"/>
                <a:cs typeface="Times New Roman"/>
              </a:rPr>
              <a:t>nhận</a:t>
            </a:r>
            <a:r>
              <a:rPr sz="3600" b="1" spc="130" dirty="0">
                <a:solidFill>
                  <a:srgbClr val="FF0000"/>
                </a:solidFill>
                <a:latin typeface="Times New Roman"/>
                <a:cs typeface="Times New Roman"/>
              </a:rPr>
              <a:t> </a:t>
            </a:r>
            <a:r>
              <a:rPr sz="3600" b="1" dirty="0">
                <a:solidFill>
                  <a:srgbClr val="FF0000"/>
                </a:solidFill>
                <a:latin typeface="Times New Roman"/>
                <a:cs typeface="Times New Roman"/>
              </a:rPr>
              <a:t>biết</a:t>
            </a:r>
            <a:r>
              <a:rPr sz="3600" b="1" spc="135" dirty="0">
                <a:solidFill>
                  <a:srgbClr val="FF0000"/>
                </a:solidFill>
                <a:latin typeface="Times New Roman"/>
                <a:cs typeface="Times New Roman"/>
              </a:rPr>
              <a:t> </a:t>
            </a:r>
            <a:r>
              <a:rPr sz="3600" b="1" spc="-25" dirty="0">
                <a:solidFill>
                  <a:srgbClr val="FF0000"/>
                </a:solidFill>
                <a:latin typeface="Times New Roman"/>
                <a:cs typeface="Times New Roman"/>
              </a:rPr>
              <a:t>màu </a:t>
            </a:r>
            <a:r>
              <a:rPr sz="3600" b="1" dirty="0">
                <a:solidFill>
                  <a:srgbClr val="FF0000"/>
                </a:solidFill>
                <a:latin typeface="Times New Roman"/>
                <a:cs typeface="Times New Roman"/>
              </a:rPr>
              <a:t>vàng</a:t>
            </a:r>
            <a:r>
              <a:rPr sz="3600" b="1" spc="459" dirty="0">
                <a:solidFill>
                  <a:srgbClr val="FF0000"/>
                </a:solidFill>
                <a:latin typeface="Times New Roman"/>
                <a:cs typeface="Times New Roman"/>
              </a:rPr>
              <a:t> </a:t>
            </a:r>
            <a:r>
              <a:rPr sz="3600" b="1" dirty="0">
                <a:solidFill>
                  <a:srgbClr val="FF0000"/>
                </a:solidFill>
                <a:latin typeface="Times New Roman"/>
                <a:cs typeface="Times New Roman"/>
              </a:rPr>
              <a:t>nhé.</a:t>
            </a:r>
            <a:r>
              <a:rPr sz="3600" b="1" spc="465" dirty="0">
                <a:solidFill>
                  <a:srgbClr val="FF0000"/>
                </a:solidFill>
                <a:latin typeface="Times New Roman"/>
                <a:cs typeface="Times New Roman"/>
              </a:rPr>
              <a:t> </a:t>
            </a:r>
            <a:r>
              <a:rPr sz="3600" b="1" dirty="0">
                <a:solidFill>
                  <a:srgbClr val="FF0000"/>
                </a:solidFill>
                <a:latin typeface="Times New Roman"/>
                <a:cs typeface="Times New Roman"/>
              </a:rPr>
              <a:t>Các</a:t>
            </a:r>
            <a:r>
              <a:rPr sz="3600" b="1" spc="465" dirty="0">
                <a:solidFill>
                  <a:srgbClr val="FF0000"/>
                </a:solidFill>
                <a:latin typeface="Times New Roman"/>
                <a:cs typeface="Times New Roman"/>
              </a:rPr>
              <a:t> </a:t>
            </a:r>
            <a:r>
              <a:rPr sz="3600" b="1" dirty="0">
                <a:solidFill>
                  <a:srgbClr val="FF0000"/>
                </a:solidFill>
                <a:latin typeface="Times New Roman"/>
                <a:cs typeface="Times New Roman"/>
              </a:rPr>
              <a:t>con</a:t>
            </a:r>
            <a:r>
              <a:rPr sz="3600" b="1" spc="465" dirty="0">
                <a:solidFill>
                  <a:srgbClr val="FF0000"/>
                </a:solidFill>
                <a:latin typeface="Times New Roman"/>
                <a:cs typeface="Times New Roman"/>
              </a:rPr>
              <a:t> </a:t>
            </a:r>
            <a:r>
              <a:rPr sz="3600" b="1" dirty="0">
                <a:solidFill>
                  <a:srgbClr val="FF0000"/>
                </a:solidFill>
                <a:latin typeface="Times New Roman"/>
                <a:cs typeface="Times New Roman"/>
              </a:rPr>
              <a:t>hãy</a:t>
            </a:r>
            <a:r>
              <a:rPr sz="3600" b="1" spc="465" dirty="0">
                <a:solidFill>
                  <a:srgbClr val="FF0000"/>
                </a:solidFill>
                <a:latin typeface="Times New Roman"/>
                <a:cs typeface="Times New Roman"/>
              </a:rPr>
              <a:t> </a:t>
            </a:r>
            <a:r>
              <a:rPr sz="3600" b="1" dirty="0">
                <a:solidFill>
                  <a:srgbClr val="FF0000"/>
                </a:solidFill>
                <a:latin typeface="Times New Roman"/>
                <a:cs typeface="Times New Roman"/>
              </a:rPr>
              <a:t>nhìn</a:t>
            </a:r>
            <a:r>
              <a:rPr sz="3600" b="1" spc="465" dirty="0">
                <a:solidFill>
                  <a:srgbClr val="FF0000"/>
                </a:solidFill>
                <a:latin typeface="Times New Roman"/>
                <a:cs typeface="Times New Roman"/>
              </a:rPr>
              <a:t> </a:t>
            </a:r>
            <a:r>
              <a:rPr sz="3600" b="1" dirty="0">
                <a:solidFill>
                  <a:srgbClr val="FF0000"/>
                </a:solidFill>
                <a:latin typeface="Times New Roman"/>
                <a:cs typeface="Times New Roman"/>
              </a:rPr>
              <a:t>xem</a:t>
            </a:r>
            <a:r>
              <a:rPr sz="3600" b="1" spc="459" dirty="0">
                <a:solidFill>
                  <a:srgbClr val="FF0000"/>
                </a:solidFill>
                <a:latin typeface="Times New Roman"/>
                <a:cs typeface="Times New Roman"/>
              </a:rPr>
              <a:t> </a:t>
            </a:r>
            <a:r>
              <a:rPr sz="3600" b="1" spc="-25" dirty="0">
                <a:solidFill>
                  <a:srgbClr val="FF0000"/>
                </a:solidFill>
                <a:latin typeface="Times New Roman"/>
                <a:cs typeface="Times New Roman"/>
              </a:rPr>
              <a:t>cô </a:t>
            </a:r>
            <a:r>
              <a:rPr sz="3600" b="1" dirty="0">
                <a:solidFill>
                  <a:srgbClr val="FF0000"/>
                </a:solidFill>
                <a:latin typeface="Times New Roman"/>
                <a:cs typeface="Times New Roman"/>
              </a:rPr>
              <a:t>có</a:t>
            </a:r>
            <a:r>
              <a:rPr sz="3600" b="1" spc="-15" dirty="0">
                <a:solidFill>
                  <a:srgbClr val="FF0000"/>
                </a:solidFill>
                <a:latin typeface="Times New Roman"/>
                <a:cs typeface="Times New Roman"/>
              </a:rPr>
              <a:t> </a:t>
            </a:r>
            <a:r>
              <a:rPr sz="3600" b="1" dirty="0">
                <a:solidFill>
                  <a:srgbClr val="FF0000"/>
                </a:solidFill>
                <a:latin typeface="Times New Roman"/>
                <a:cs typeface="Times New Roman"/>
              </a:rPr>
              <a:t>màu</a:t>
            </a:r>
            <a:r>
              <a:rPr sz="3600" b="1" spc="-10" dirty="0">
                <a:solidFill>
                  <a:srgbClr val="FF0000"/>
                </a:solidFill>
                <a:latin typeface="Times New Roman"/>
                <a:cs typeface="Times New Roman"/>
              </a:rPr>
              <a:t> </a:t>
            </a:r>
            <a:r>
              <a:rPr sz="3600" b="1" dirty="0">
                <a:solidFill>
                  <a:srgbClr val="FF0000"/>
                </a:solidFill>
                <a:latin typeface="Times New Roman"/>
                <a:cs typeface="Times New Roman"/>
              </a:rPr>
              <a:t>gì</a:t>
            </a:r>
            <a:r>
              <a:rPr sz="3600" b="1" spc="-15" dirty="0">
                <a:solidFill>
                  <a:srgbClr val="FF0000"/>
                </a:solidFill>
                <a:latin typeface="Times New Roman"/>
                <a:cs typeface="Times New Roman"/>
              </a:rPr>
              <a:t> </a:t>
            </a:r>
            <a:r>
              <a:rPr sz="3600" b="1" spc="-20" dirty="0">
                <a:solidFill>
                  <a:srgbClr val="FF0000"/>
                </a:solidFill>
                <a:latin typeface="Times New Roman"/>
                <a:cs typeface="Times New Roman"/>
              </a:rPr>
              <a:t>đây?</a:t>
            </a:r>
            <a:endParaRPr sz="3600">
              <a:latin typeface="Times New Roman"/>
              <a:cs typeface="Times New Roman"/>
            </a:endParaRPr>
          </a:p>
        </p:txBody>
      </p:sp>
      <p:pic>
        <p:nvPicPr>
          <p:cNvPr id="4" name="Recorded Sound">
            <a:hlinkClick r:id="" action="ppaction://media"/>
            <a:extLst>
              <a:ext uri="{FF2B5EF4-FFF2-40B4-BE49-F238E27FC236}">
                <a16:creationId xmlns:a16="http://schemas.microsoft.com/office/drawing/2014/main" id="{406DA245-BA9D-40A0-93B4-FC54E5A93E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591" y="3657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TotalTime>
  <Words>375</Words>
  <Application>Microsoft Office PowerPoint</Application>
  <PresentationFormat>Widescreen</PresentationFormat>
  <Paragraphs>32</Paragraphs>
  <Slides>27</Slides>
  <Notes>0</Notes>
  <HiddenSlides>0</HiddenSlides>
  <MMClips>26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Times New Roman</vt:lpstr>
      <vt:lpstr>Office Theme</vt:lpstr>
      <vt:lpstr>PowerPoint Presentation</vt:lpstr>
      <vt:lpstr>MỤC ÐÍCH –YÊU CẦU.</vt:lpstr>
      <vt:lpstr>PowerPoint Presentation</vt:lpstr>
      <vt:lpstr>Các con vừa được nghe bài hát nói về những màu gì?</vt:lpstr>
      <vt:lpstr>TRÒ CHƠI THỬ TÀI CỦA BÉ</vt:lpstr>
      <vt:lpstr>HÃY GIÚP CÔ ĐƯA LẦN LƯỢT NHỮNG QUẢ BÓNG CÓ MÀU XANH XẾP VÀO RỔ MÀU XANH, QUẢ BÓNG MÀU ĐỎ XẾP VÀO RỔ MÀU ĐỎ.</vt:lpstr>
      <vt:lpstr>HÃY GIÚP CÔ XẾP LẦN LƯỢT NHỮNG QUẢ BÓNG CÓ MÀU XANH XẾP VÀO RỔ MÀU XANH, QUẢ BÓNG MÀU ĐỎ XẾP VÀO RỔ MÀU ĐỎ.</vt:lpstr>
      <vt:lpstr>HÃY GIÚP CÔ XẾP LẦN LƯỢT NHỮNG QUẢ BÓNG CÓ MÀU XANH XẾP VÀO RỔ MÀU XANH, QUẢ BÓNG MÀU ĐỎ XẾP VÀO RỔ MÀU ĐỎ.</vt:lpstr>
      <vt:lpstr>Vừa  rồi  các  con  đã  được  ôn  lại màu xanh, màu đỏ rồi. Hôm nay, cô cháu mình cùng nhau nhận biết màu vàng nhé. Các con hãy nhìn xem cô có màu gì đây?</vt:lpstr>
      <vt:lpstr>MÀU VÀNG</vt:lpstr>
      <vt:lpstr>PowerPoint Presentation</vt:lpstr>
      <vt:lpstr>PowerPoint Presentation</vt:lpstr>
      <vt:lpstr>BA LÔ MÀU VÀNG</vt:lpstr>
      <vt:lpstr>PowerPoint Presentation</vt:lpstr>
      <vt:lpstr>PowerPoint Presentation</vt:lpstr>
      <vt:lpstr>PowerPoint Presentation</vt:lpstr>
      <vt:lpstr>Cách  chơi:  Trên  màn  hình  có  rất nhiều đồ dùng. Các con hãy nhìn tinh xem đồ dùng nào sẽ biến mất và nó có màu gì. Bạn nào trả lời đúng sẽ được thưởng một tràng pháo tay.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Tô màu ngôi nhà của bé theo mẫu của cô: Các con sẽ tô giúp cô mái nhà màu đỏ, tường nhà tô màu vàng, cửa ra vào các con sẽ tô màu xanh.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ASUS</cp:lastModifiedBy>
  <cp:revision>3</cp:revision>
  <dcterms:created xsi:type="dcterms:W3CDTF">2024-03-14T05:24:10Z</dcterms:created>
  <dcterms:modified xsi:type="dcterms:W3CDTF">2024-03-14T06:42:18Z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2023-01-10T00:00:00Z</vt:filetime>
  </property>
  <property fmtid="{D5CDD505-2E9C-101B-9397-08002B2CF9AE}" pid="3" name="Creator">
    <vt:lpwstr>Microsoft® PowerPoint® 2016</vt:lpwstr>
  </property>
  <property fmtid="{D5CDD505-2E9C-101B-9397-08002B2CF9AE}" pid="4" name="LastSaved">
    <vt:filetime>2024-03-14T00:00:00Z</vt:filetime>
  </property>
  <property fmtid="{D5CDD505-2E9C-101B-9397-08002B2CF9AE}" pid="5" name="Producer">
    <vt:lpwstr>Microsoft® PowerPoint® 2016</vt:lpwstr>
  </property>
</Properties>
</file>