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-54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39873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0476"/>
            <a:ext cx="1688432" cy="16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5673" y="2899525"/>
            <a:ext cx="7013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70C0"/>
                </a:solidFill>
              </a:rPr>
              <a:t>PHÁT TRIỂN NGÔN NGỮ</a:t>
            </a:r>
          </a:p>
          <a:p>
            <a:r>
              <a:rPr lang="vi-VN" sz="3600" b="1" dirty="0" smtClean="0">
                <a:solidFill>
                  <a:srgbClr val="0070C0"/>
                </a:solidFill>
              </a:rPr>
              <a:t>ĐỀ TÀI: THƠ “CÔ VÀ MẸ”</a:t>
            </a:r>
          </a:p>
          <a:p>
            <a:r>
              <a:rPr lang="vi-VN" sz="3600" b="1" dirty="0" smtClean="0">
                <a:solidFill>
                  <a:srgbClr val="0070C0"/>
                </a:solidFill>
              </a:rPr>
              <a:t>Lứa tuổi: Nhà </a:t>
            </a:r>
            <a:r>
              <a:rPr lang="vi-VN" sz="3600" b="1" dirty="0" smtClean="0">
                <a:solidFill>
                  <a:srgbClr val="0070C0"/>
                </a:solidFill>
              </a:rPr>
              <a:t>trẻ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 smtClean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 smtClean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ton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</a:t>
            </a:r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        </a:t>
            </a:r>
            <a:r>
              <a:rPr lang="vi-VN" sz="2800" b="0" i="1" dirty="0" smtClean="0">
                <a:solidFill>
                  <a:srgbClr val="333333"/>
                </a:solidFill>
                <a:effectLst/>
                <a:latin typeface="+mj-lt"/>
              </a:rPr>
              <a:t> 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  <p:pic>
        <p:nvPicPr>
          <p:cNvPr id="6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9388" y="24664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733926"/>
            <a:ext cx="4571999" cy="263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33926"/>
            <a:ext cx="5414881" cy="2695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3" y="3838075"/>
            <a:ext cx="4571999" cy="2833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838074"/>
            <a:ext cx="5380873" cy="2833437"/>
          </a:xfrm>
          <a:prstGeom prst="rect">
            <a:avLst/>
          </a:prstGeom>
        </p:spPr>
      </p:pic>
      <p:pic>
        <p:nvPicPr>
          <p:cNvPr id="1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2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8479" y="348916"/>
            <a:ext cx="72550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Đàm thoại:</a:t>
            </a:r>
          </a:p>
          <a:p>
            <a:pPr algn="ctr"/>
            <a:r>
              <a:rPr lang="vi-VN" sz="2000" dirty="0">
                <a:latin typeface="+mj-lt"/>
              </a:rPr>
              <a:t>- Cô vừa đọc bài thơ có tên là gì?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trước khi đi học bé chào mẹ để đến với ai?(Cô giáo)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 “Buổi sáng bé chào mẹ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Chạy tới ôm cổ cô”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khi học xong bé lại chào cô để về với ai?(Mẹ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 “Buổi chiều bé chào cô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 Rồi sà vào lòng mẹ”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sáng mặt trời ntn?(Mặt trời mọc)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Buổi chiều mặt trời ntn?(Mặt trời lặn)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 “Mặt trời mọc rồi lặn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Trên đôi chân lon ton”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trường con được ai chăm sóc dạy dỗ?(Cô giáo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Ở nhà con được ai chăm sóc dạy dỗ? (Mẹ ạ)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                 “Hai chân trời của con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                    Là mẹ và cô giáo”</a:t>
            </a:r>
            <a:br>
              <a:rPr lang="vi-VN" sz="2000" dirty="0">
                <a:latin typeface="+mj-lt"/>
              </a:rPr>
            </a:br>
            <a:r>
              <a:rPr lang="vi-VN" sz="2000" dirty="0">
                <a:latin typeface="+mj-lt"/>
              </a:rPr>
              <a:t>-  Giáo dục: Các con phải chăm ngoan, đi học đều và phải biết vâng lời bố mẹ và cô giáo để luôn là bé ngoan</a:t>
            </a:r>
            <a:endParaRPr lang="en-US" sz="2000" dirty="0">
              <a:latin typeface="+mj-lt"/>
            </a:endParaRPr>
          </a:p>
        </p:txBody>
      </p:sp>
      <p:pic>
        <p:nvPicPr>
          <p:cNvPr id="5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009" y="11911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 smtClean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 smtClean="0">
                <a:latin typeface="+mj-lt"/>
              </a:rPr>
              <a:t>Các </a:t>
            </a:r>
            <a:r>
              <a:rPr lang="vi-VN" sz="2400" dirty="0">
                <a:latin typeface="+mj-lt"/>
              </a:rPr>
              <a:t>con phải chăm ngoan, đi học đều và phải biết vâng lời bố mẹ và cô giáo để luôn là bé ngoan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6419" y="25025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150</Words>
  <Application>Microsoft Office PowerPoint</Application>
  <PresentationFormat>Custom</PresentationFormat>
  <Paragraphs>24</Paragraphs>
  <Slides>8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HOANG</cp:lastModifiedBy>
  <cp:revision>12</cp:revision>
  <dcterms:created xsi:type="dcterms:W3CDTF">2024-08-14T09:05:18Z</dcterms:created>
  <dcterms:modified xsi:type="dcterms:W3CDTF">2024-10-14T12:42:18Z</dcterms:modified>
</cp:coreProperties>
</file>