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0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6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4706-C3CA-4D7F-A65B-804FA652EF2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7E28-4B24-428A-B27B-383AF603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830" y="319349"/>
            <a:ext cx="7169517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012" y="1417351"/>
            <a:ext cx="1841152" cy="1725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5471" y="3509963"/>
            <a:ext cx="775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6688" y="4306818"/>
            <a:ext cx="477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0871" y="5319710"/>
            <a:ext cx="305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" y="798491"/>
            <a:ext cx="10632582" cy="6055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1048" y="134292"/>
            <a:ext cx="840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7253" cy="607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8975" y="1027906"/>
            <a:ext cx="687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1" y="738989"/>
            <a:ext cx="12201851" cy="6119011"/>
          </a:xfrm>
        </p:spPr>
      </p:pic>
      <p:sp>
        <p:nvSpPr>
          <p:cNvPr id="5" name="Rectangle 4"/>
          <p:cNvSpPr/>
          <p:nvPr/>
        </p:nvSpPr>
        <p:spPr>
          <a:xfrm>
            <a:off x="1449972" y="-96540"/>
            <a:ext cx="8802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đọc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lần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thơ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“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yêu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mẹ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”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94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408349" y="505748"/>
            <a:ext cx="76114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2456"/>
          </a:xfrm>
        </p:spPr>
      </p:pic>
      <p:sp>
        <p:nvSpPr>
          <p:cNvPr id="5" name="Rectangle 4"/>
          <p:cNvSpPr/>
          <p:nvPr/>
        </p:nvSpPr>
        <p:spPr>
          <a:xfrm>
            <a:off x="3754364" y="767358"/>
            <a:ext cx="4683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Dạy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trẻ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đọc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thơ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15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9105" y="643944"/>
            <a:ext cx="71864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Huy Nguyen Duc</cp:lastModifiedBy>
  <cp:revision>7</cp:revision>
  <dcterms:created xsi:type="dcterms:W3CDTF">2024-06-10T13:33:14Z</dcterms:created>
  <dcterms:modified xsi:type="dcterms:W3CDTF">2024-06-10T14:40:04Z</dcterms:modified>
</cp:coreProperties>
</file>