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5" r:id="rId2"/>
    <p:sldId id="331" r:id="rId3"/>
    <p:sldId id="257" r:id="rId4"/>
    <p:sldId id="259" r:id="rId5"/>
    <p:sldId id="260" r:id="rId6"/>
    <p:sldId id="261" r:id="rId7"/>
    <p:sldId id="262" r:id="rId8"/>
    <p:sldId id="332" r:id="rId9"/>
    <p:sldId id="334" r:id="rId1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15/08/2024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QUẬN LONG BIÊN</a:t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BẮC BIÊN</a:t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02" y="1033907"/>
            <a:ext cx="1731264" cy="1621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594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2200" y="44035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BẮC BIÊN</a:t>
            </a:r>
          </a:p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7" y="1358077"/>
            <a:ext cx="1731264" cy="1621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1732" y="3244334"/>
            <a:ext cx="430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" y="3911192"/>
            <a:ext cx="8001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81200"/>
            <a:ext cx="261541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97</Words>
  <Application>Microsoft Office PowerPoint</Application>
  <PresentationFormat>On-screen Show (4:3)</PresentationFormat>
  <Paragraphs>33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       UỶ BAN NHÂN DÂN QUẬN LONG BIÊN TRƯỜNG MN BẮC BIÊN    </vt:lpstr>
      <vt:lpstr>Bài hát: Uống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</cp:lastModifiedBy>
  <cp:revision>19</cp:revision>
  <cp:lastPrinted>2024-04-01T11:33:03Z</cp:lastPrinted>
  <dcterms:created xsi:type="dcterms:W3CDTF">2006-08-16T00:00:00Z</dcterms:created>
  <dcterms:modified xsi:type="dcterms:W3CDTF">2024-08-15T01:27:46Z</dcterms:modified>
</cp:coreProperties>
</file>