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5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71F2-4B44-4E93-8311-A38AD5FE29E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44.jpeg"/><Relationship Id="rId5" Type="http://schemas.openxmlformats.org/officeDocument/2006/relationships/audio" Target="../media/audio4.wav"/><Relationship Id="rId10" Type="http://schemas.openxmlformats.org/officeDocument/2006/relationships/image" Target="../media/image43.jpe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`</a:t>
            </a:r>
          </a:p>
        </p:txBody>
      </p:sp>
      <p:pic>
        <p:nvPicPr>
          <p:cNvPr id="3075" name="Picture 10" descr="Theme53119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008000"/>
          </a:solidFill>
        </p:spPr>
      </p:pic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981200" y="2133601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600" name="WordArt 24"/>
          <p:cNvSpPr>
            <a:spLocks noChangeArrowheads="1" noChangeShapeType="1" noTextEdit="1"/>
          </p:cNvSpPr>
          <p:nvPr/>
        </p:nvSpPr>
        <p:spPr bwMode="auto">
          <a:xfrm>
            <a:off x="3106805" y="2322472"/>
            <a:ext cx="5524500" cy="18278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"/>
                <a:cs typeface="Arial"/>
              </a:rPr>
              <a:t>LÀM QUEN VỚI TOÁN</a:t>
            </a:r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4267200" y="1981201"/>
            <a:ext cx="358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3657600" y="2991084"/>
            <a:ext cx="60993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 biết sáng, trưa, chiều, tối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B3.</a:t>
            </a:r>
            <a:endParaRPr lang="vi-V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Lứa tuổi:4 -5 tuổi</a:t>
            </a: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 viên: Dương Thị Yến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DF6DA8D-1E8E-CD3F-28B5-5773DDE5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317" y="-185289"/>
            <a:ext cx="5505165" cy="113395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1CF8503-86B7-37B8-AA88-14F924869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014" y="706398"/>
            <a:ext cx="133608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26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00" grpId="0" animBg="1"/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3906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152" y="0"/>
            <a:ext cx="91398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12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004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3999" y="3429002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414449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799" y="350520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429000"/>
            <a:ext cx="46482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1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2819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331" y="0"/>
            <a:ext cx="9199671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3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152402"/>
          <a:ext cx="8839200" cy="7608671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08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2819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029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7239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9448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4953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7162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944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1" y="4495800"/>
            <a:ext cx="2059132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1" y="4495800"/>
            <a:ext cx="21336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3" y="4495800"/>
            <a:ext cx="2133599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8200" y="4495800"/>
            <a:ext cx="20574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7069" y="1752600"/>
            <a:ext cx="21609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1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Luyện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tập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Trò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chơi</a:t>
            </a:r>
            <a:r>
              <a:rPr lang="en-US" sz="4400" b="1" dirty="0">
                <a:solidFill>
                  <a:srgbClr val="0070C0"/>
                </a:solidFill>
              </a:rPr>
              <a:t> 1: </a:t>
            </a:r>
            <a:r>
              <a:rPr lang="en-US" sz="4400" b="1" i="1" dirty="0">
                <a:solidFill>
                  <a:srgbClr val="0070C0"/>
                </a:solidFill>
              </a:rPr>
              <a:t>“ Ai </a:t>
            </a:r>
            <a:r>
              <a:rPr lang="en-US" sz="4400" b="1" i="1" dirty="0" err="1">
                <a:solidFill>
                  <a:srgbClr val="0070C0"/>
                </a:solidFill>
              </a:rPr>
              <a:t>tinh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</a:rPr>
              <a:t>mắt</a:t>
            </a:r>
            <a:r>
              <a:rPr lang="en-US" sz="4400" b="1" i="1" dirty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4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1: </a:t>
            </a:r>
            <a:r>
              <a:rPr lang="en-US" sz="4000" b="1" i="1" dirty="0" err="1">
                <a:solidFill>
                  <a:srgbClr val="FF0000"/>
                </a:solidFill>
              </a:rPr>
              <a:t>Một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gồm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mấy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1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1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15402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15402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6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621167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0"/>
            <a:ext cx="1076324" cy="16558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29308"/>
            <a:ext cx="1076324" cy="165588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2800" y="621167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171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2: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1000" y="23622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0"/>
            <a:ext cx="1076324" cy="165588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9308"/>
            <a:ext cx="1076324" cy="1655883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73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3: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429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4840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8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840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5234" t="6270" r="6225" b="112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777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4:  </a:t>
            </a:r>
            <a:r>
              <a:rPr lang="en-US" sz="4000" b="1" i="1" dirty="0" err="1">
                <a:solidFill>
                  <a:srgbClr val="FF0000"/>
                </a:solidFill>
              </a:rPr>
              <a:t>Chương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chúc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bé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ngủ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ngon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có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48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5: 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diễn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ra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trưa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2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59080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019801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77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6:  </a:t>
            </a:r>
            <a:r>
              <a:rPr lang="en-US" sz="4000" b="1" i="1" dirty="0" err="1">
                <a:solidFill>
                  <a:srgbClr val="FF0000"/>
                </a:solidFill>
              </a:rPr>
              <a:t>Bố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mẹ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đón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các</a:t>
            </a:r>
            <a:r>
              <a:rPr lang="en-US" sz="4000" b="1" i="1" dirty="0">
                <a:solidFill>
                  <a:srgbClr val="FF0000"/>
                </a:solidFill>
              </a:rPr>
              <a:t> con </a:t>
            </a:r>
            <a:r>
              <a:rPr lang="en-US" sz="4000" b="1" i="1" dirty="0" err="1">
                <a:solidFill>
                  <a:srgbClr val="FF0000"/>
                </a:solidFill>
              </a:rPr>
              <a:t>về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199292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28600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14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2: </a:t>
            </a:r>
            <a:r>
              <a:rPr lang="en-US" sz="4000" b="1" i="1" dirty="0">
                <a:solidFill>
                  <a:srgbClr val="0070C0"/>
                </a:solidFill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</a:rPr>
              <a:t>Bé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thi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tài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9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027006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99A5776-23D9-DEE6-40E6-7741B09BB8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200"/>
            <a:ext cx="4572000" cy="36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22BBD07-A308-130E-2071-F44C0A4A1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5037"/>
            <a:ext cx="4571999" cy="342587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8305076-E715-D713-45CB-7FD7B7815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59957"/>
            <a:ext cx="4571999" cy="342899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1D0CB58-DCC6-813B-E4ED-B99DD9EBEA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05200"/>
            <a:ext cx="4470400" cy="33528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0F14890-E46A-A9B1-1C22-E577B1D38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01" y="65037"/>
            <a:ext cx="4419599" cy="34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38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165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314701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57401" y="-533397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629400" y="-685797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5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4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5934671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2396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361</Words>
  <Application>Microsoft Office PowerPoint</Application>
  <PresentationFormat>Màn hình rộng</PresentationFormat>
  <Paragraphs>122</Paragraphs>
  <Slides>23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9" baseType="lpstr">
      <vt:lpstr>.VnArial Narrow</vt:lpstr>
      <vt:lpstr>Arial</vt:lpstr>
      <vt:lpstr>Calibri</vt:lpstr>
      <vt:lpstr>Calibri Light</vt:lpstr>
      <vt:lpstr>Times New Roman</vt:lpstr>
      <vt:lpstr>Office Theme</vt:lpstr>
      <vt:lpstr>`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Techsi.vn</cp:lastModifiedBy>
  <cp:revision>4</cp:revision>
  <dcterms:created xsi:type="dcterms:W3CDTF">2024-04-04T16:18:03Z</dcterms:created>
  <dcterms:modified xsi:type="dcterms:W3CDTF">2024-08-14T06:47:58Z</dcterms:modified>
</cp:coreProperties>
</file>