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5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QUẬN LONG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02" y="1033907"/>
            <a:ext cx="1731264" cy="1621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594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200" y="4403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7" y="1358077"/>
            <a:ext cx="1731264" cy="1621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1732" y="3244334"/>
            <a:ext cx="430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3911192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99</Words>
  <Application>Microsoft Office PowerPoint</Application>
  <PresentationFormat>On-screen Show (4:3)</PresentationFormat>
  <Paragraphs>33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       UỶ BAN NHÂN DÂN QUẬN LONG BIÊN TRƯỜNG MN BẮC BIÊN    </vt:lpstr>
      <vt:lpstr>1. Ổn định tổ chức: - Cho trẻ hát bài hát: “Uống nước”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22</cp:revision>
  <cp:lastPrinted>2024-04-01T11:33:03Z</cp:lastPrinted>
  <dcterms:created xsi:type="dcterms:W3CDTF">2006-08-16T00:00:00Z</dcterms:created>
  <dcterms:modified xsi:type="dcterms:W3CDTF">2024-09-19T04:58:44Z</dcterms:modified>
</cp:coreProperties>
</file>