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95" r:id="rId6"/>
    <p:sldId id="304" r:id="rId7"/>
    <p:sldId id="296" r:id="rId8"/>
    <p:sldId id="297" r:id="rId9"/>
    <p:sldId id="298" r:id="rId10"/>
    <p:sldId id="299" r:id="rId11"/>
    <p:sldId id="300" r:id="rId12"/>
    <p:sldId id="302" r:id="rId13"/>
    <p:sldId id="30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74" autoAdjust="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5/9/2024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5/9/2024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5/9/2024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5/9/2024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5/9/2024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5/9/2024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5/9/2024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5/9/2024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5/9/2024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5/9/2024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5/9/2024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5/9/2024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1800" y="3619500"/>
            <a:ext cx="9641115" cy="25146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/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/>
            </a:r>
            <a:br>
              <a:rPr lang="en-US" sz="3200" b="1" dirty="0">
                <a:solidFill>
                  <a:srgbClr val="FF0000"/>
                </a:solidFill>
              </a:rPr>
            </a:b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43200" y="4394200"/>
            <a:ext cx="7004718" cy="16129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( 4-5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66900" y="2717800"/>
            <a:ext cx="9055100" cy="901700"/>
          </a:xfrm>
          <a:prstGeom prst="rect">
            <a:avLst/>
          </a:prstGeom>
        </p:spPr>
        <p:txBody>
          <a:bodyPr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 noChangeArrowheads="1"/>
          </p:cNvSpPr>
          <p:nvPr/>
        </p:nvSpPr>
        <p:spPr bwMode="auto">
          <a:xfrm>
            <a:off x="3219767" y="288108"/>
            <a:ext cx="6115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1000"/>
              </a:spcBef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 ĐỀ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205" y="1288196"/>
            <a:ext cx="1072989" cy="104860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813300" y="1094558"/>
            <a:ext cx="2908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4110" y="1473200"/>
            <a:ext cx="96119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23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êu Hà Nội - Tốp ca Thiếu 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2705" y="6280085"/>
            <a:ext cx="298186" cy="406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442709" y="914400"/>
            <a:ext cx="7615691" cy="2260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2700" y="1104900"/>
            <a:ext cx="104272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00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8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2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74"/>
            <a:ext cx="12192000" cy="68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7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823" y="0"/>
            <a:ext cx="5363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18"/>
            <a:ext cx="12192000" cy="69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1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2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637"/>
            <a:ext cx="12192000" cy="68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2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a4f35948-e619-41b3-aa29-22878b09cfd2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40262f94-9f35-4ac3-9a90-690165a166b7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57</TotalTime>
  <Words>75</Words>
  <Application>Microsoft Office PowerPoint</Application>
  <PresentationFormat>Widescreen</PresentationFormat>
  <Paragraphs>12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Cambria</vt:lpstr>
      <vt:lpstr>Times New Roman</vt:lpstr>
      <vt:lpstr>Back to School 16x9</vt:lpstr>
      <vt:lpstr>Khám phá : Một số danh lam thắng cảnh của Hà Nội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Khám Phá: Một số danh lam thắng cảnh của Hà Nội</dc:title>
  <dc:creator>welcome</dc:creator>
  <cp:lastModifiedBy>ASUS</cp:lastModifiedBy>
  <cp:revision>12</cp:revision>
  <dcterms:created xsi:type="dcterms:W3CDTF">2023-05-03T08:55:24Z</dcterms:created>
  <dcterms:modified xsi:type="dcterms:W3CDTF">2024-05-09T10:43:17Z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