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83" r:id="rId2"/>
    <p:sldId id="268" r:id="rId3"/>
    <p:sldId id="321" r:id="rId4"/>
    <p:sldId id="305" r:id="rId5"/>
    <p:sldId id="285" r:id="rId6"/>
    <p:sldId id="315" r:id="rId7"/>
    <p:sldId id="324" r:id="rId8"/>
    <p:sldId id="325" r:id="rId9"/>
    <p:sldId id="327" r:id="rId10"/>
    <p:sldId id="322" r:id="rId11"/>
    <p:sldId id="270"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Mali" panose="020B0604020202020204" charset="-34"/>
      <p:regular r:id="rId19"/>
      <p:bold r:id="rId20"/>
      <p:italic r:id="rId21"/>
      <p:boldItalic r:id="rId22"/>
    </p:embeddedFont>
    <p:embeddedFont>
      <p:font typeface="Twinkl"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903" userDrawn="1">
          <p15:clr>
            <a:srgbClr val="A4A3A4"/>
          </p15:clr>
        </p15:guide>
        <p15:guide id="4" pos="340" userDrawn="1">
          <p15:clr>
            <a:srgbClr val="A4A3A4"/>
          </p15:clr>
        </p15:guide>
        <p15:guide id="5" orient="horz" pos="3997" userDrawn="1">
          <p15:clr>
            <a:srgbClr val="A4A3A4"/>
          </p15:clr>
        </p15:guide>
        <p15:guide id="6" pos="5397" userDrawn="1">
          <p15:clr>
            <a:srgbClr val="A4A3A4"/>
          </p15:clr>
        </p15:guide>
        <p15:guide id="7" orient="horz" pos="300" userDrawn="1">
          <p15:clr>
            <a:srgbClr val="A4A3A4"/>
          </p15:clr>
        </p15:guide>
        <p15:guide id="8" pos="431" userDrawn="1">
          <p15:clr>
            <a:srgbClr val="A4A3A4"/>
          </p15:clr>
        </p15:guide>
        <p15:guide id="9" orient="horz" pos="527"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2F5"/>
    <a:srgbClr val="B4DCC1"/>
    <a:srgbClr val="FFEDAB"/>
    <a:srgbClr val="F5F5F5"/>
    <a:srgbClr val="017842"/>
    <a:srgbClr val="ABD1F5"/>
    <a:srgbClr val="0076B0"/>
    <a:srgbClr val="004416"/>
    <a:srgbClr val="DA2131"/>
    <a:srgbClr val="AFDE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29" autoAdjust="0"/>
    <p:restoredTop sz="94660"/>
  </p:normalViewPr>
  <p:slideViewPr>
    <p:cSldViewPr snapToGrid="0" showGuides="1">
      <p:cViewPr varScale="1">
        <p:scale>
          <a:sx n="86" d="100"/>
          <a:sy n="86" d="100"/>
        </p:scale>
        <p:origin x="1416" y="60"/>
      </p:cViewPr>
      <p:guideLst>
        <p:guide orient="horz" pos="2137"/>
        <p:guide pos="2903"/>
        <p:guide pos="340"/>
        <p:guide orient="horz" pos="3997"/>
        <p:guide pos="5397"/>
        <p:guide orient="horz" pos="300"/>
        <p:guide pos="431"/>
        <p:guide orient="horz" pos="527"/>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14/10/2024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14/10/2024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m.vn/resources/english-speaking-schools-truong-quoc-te-vietnam/vietnamese-resources-tai-lieu-tieng-viet"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m.vn/resources/english-speaking-schools-truong-quoc-te-vietnam/vietnamese-resources-tai-lieu-tieng-viet"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twinkl.com.vn/resources/english-speaking-schools-truong-quoc-te-vietnam/vietnamese-resources-tai-lieu-tieng-viet"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m.vn/resources/english-speaking-schools-truong-quoc-te-vietnam/vietnamese-resources-tai-lieu-tieng-viet"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49860" y="5984588"/>
            <a:ext cx="1031240" cy="721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0C0EE572-A032-7CEB-D59D-92944373E870}"/>
              </a:ext>
            </a:extLst>
          </p:cNvPr>
          <p:cNvSpPr/>
          <p:nvPr userDrawn="1"/>
        </p:nvSpPr>
        <p:spPr>
          <a:xfrm>
            <a:off x="330799" y="5913735"/>
            <a:ext cx="1140192" cy="791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4"/>
            <a:extLst>
              <a:ext uri="{FF2B5EF4-FFF2-40B4-BE49-F238E27FC236}">
                <a16:creationId xmlns:a16="http://schemas.microsoft.com/office/drawing/2014/main" id="{E0F37E59-616A-9EFC-EC10-F7EF0EEA5570}"/>
              </a:ext>
            </a:extLst>
          </p:cNvPr>
          <p:cNvSpPr/>
          <p:nvPr userDrawn="1"/>
        </p:nvSpPr>
        <p:spPr>
          <a:xfrm>
            <a:off x="8309810" y="5927559"/>
            <a:ext cx="834189" cy="791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 name="Rectangle 1">
            <a:hlinkClick r:id="rId3"/>
            <a:extLst>
              <a:ext uri="{FF2B5EF4-FFF2-40B4-BE49-F238E27FC236}">
                <a16:creationId xmlns:a16="http://schemas.microsoft.com/office/drawing/2014/main" id="{2B5B4AF5-0A31-F084-4107-1D922AD2C302}"/>
              </a:ext>
            </a:extLst>
          </p:cNvPr>
          <p:cNvSpPr/>
          <p:nvPr userDrawn="1"/>
        </p:nvSpPr>
        <p:spPr>
          <a:xfrm>
            <a:off x="8518358" y="6673516"/>
            <a:ext cx="625642" cy="184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a:extLst>
              <a:ext uri="{FF2B5EF4-FFF2-40B4-BE49-F238E27FC236}">
                <a16:creationId xmlns:a16="http://schemas.microsoft.com/office/drawing/2014/main" id="{B032DA95-08A7-7AC4-30C8-9A857FED4ED7}"/>
              </a:ext>
            </a:extLst>
          </p:cNvPr>
          <p:cNvSpPr/>
          <p:nvPr userDrawn="1"/>
        </p:nvSpPr>
        <p:spPr>
          <a:xfrm>
            <a:off x="8518358" y="6673516"/>
            <a:ext cx="625642" cy="184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136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330799" y="5927559"/>
            <a:ext cx="1140192" cy="791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3"/>
            <a:extLst>
              <a:ext uri="{FF2B5EF4-FFF2-40B4-BE49-F238E27FC236}">
                <a16:creationId xmlns:a16="http://schemas.microsoft.com/office/drawing/2014/main" id="{D80F6CF0-E108-CFC7-7437-11E1083EE321}"/>
              </a:ext>
            </a:extLst>
          </p:cNvPr>
          <p:cNvSpPr/>
          <p:nvPr userDrawn="1"/>
        </p:nvSpPr>
        <p:spPr>
          <a:xfrm>
            <a:off x="8309810" y="5927559"/>
            <a:ext cx="834189" cy="791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flickr.com/photos/kdecherf/" TargetMode="External"/><Relationship Id="rId13" Type="http://schemas.openxmlformats.org/officeDocument/2006/relationships/image" Target="../media/image4.png"/><Relationship Id="rId3" Type="http://schemas.openxmlformats.org/officeDocument/2006/relationships/image" Target="../media/image6.tiff"/><Relationship Id="rId7" Type="http://schemas.openxmlformats.org/officeDocument/2006/relationships/hyperlink" Target="https://www.flickr.com/photos/archer10/" TargetMode="External"/><Relationship Id="rId12" Type="http://schemas.openxmlformats.org/officeDocument/2006/relationships/hyperlink" Target="https://www.flickr.com/photos/kdecherf/40467108284/in/photolist-ZHcUDV-2adxGZE-24JYuYv-24DWvrw-29VLuRi-mKANGA-hupWwY-22vX2Az-dijx15-6cvtjc-5ik3mn-dCHcsW-CqrTiZ-23nSAot-6khXgS-b6Depn-21zgGiZ-Jw5zBV-7qs8L2-mqnRm3-SBGihA-SBGiwo-F7xXLM-rFKzeL-6cibdH-2cbBmSy-pdS1HK-rxMHu3-nKu9Zs-WL55yW-EBBu4L-2QeGPj-boPodL-pv4PcH-oar2W9-2QeMzh-2QeEoG-pdRKoC-6c62f1-pdS268-pdTfJE-2KnBaL-W6yvKv-6qQJLJ-fMSY5H-cRPLwY-oaqLuC-iagZzW-pdRLjW-ptiUrj"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www.flickr.com/photos/dalbera/" TargetMode="External"/><Relationship Id="rId11" Type="http://schemas.openxmlformats.org/officeDocument/2006/relationships/hyperlink" Target="https://www.flickr.com/photos/archer10/3415825802/in/photolist-6cR11j-pUBZfm-Mk3W2g" TargetMode="External"/><Relationship Id="rId5" Type="http://schemas.openxmlformats.org/officeDocument/2006/relationships/image" Target="../media/image8.jpeg"/><Relationship Id="rId10" Type="http://schemas.openxmlformats.org/officeDocument/2006/relationships/hyperlink" Target="https://www.flickr.com/photos/dalbera/4411152642/in/photolist-7HNiZU-7HJo1k-DvqVMB-2o5K2Cm-2kjzyVC-2oRD5vK-2ngApUm-2kvviC5-2ngCR54-2oREEt1-2k3ws1L-2ngAd9f-fAMgXy-2ngAd9a-DqEB9Q-hk9myU-pUBZfm-gvCETu-fZckNs-2oRD8iZ-PfRU4B-fqYtVj-23WYJ7J-2ngAd95-QzbcE2-2jCcbVc-sfiT3w-g8BiPa-2ngAd9k-hwowmT-2ngAd9q-nEehkT-nbVkg7-fK9JkK-jfF9Jy-fZcKct-2ngApS2-oVxZDV-2gPHs91-ppunJz-5z9qmU-nYvCfX-g13gXy-QKmjLG-fPYna2-Hd7kKP-oXDtu5-fZcVG9-pftu63-F9yJ3F" TargetMode="External"/><Relationship Id="rId4" Type="http://schemas.openxmlformats.org/officeDocument/2006/relationships/image" Target="../media/image7.jpeg"/><Relationship Id="rId9" Type="http://schemas.openxmlformats.org/officeDocument/2006/relationships/hyperlink" Target="http://flickr.com/"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flickr.com/photos/85675121@N04/" TargetMode="External"/><Relationship Id="rId13" Type="http://schemas.openxmlformats.org/officeDocument/2006/relationships/hyperlink" Target="https://www.flickr.com/photos/flowcomm/49575157422/in/photolist-2mjcbKH-2iwMD8u-6fqCsV-6fTQkK-6fawGV-2ixc2VB-2ixc5nq-2ixc3oq-2ixddu1-2ixc3NU-2ixdbuj-6faqfz-6hkCj1-5ppNq6-6gcHqL-6h1Nzc-5pjq6s-5ppNeP-dZdGP2-2ixd7wQ-5ppNV2-5pu66S-5pjq3s-5pu6fo-5pu5ZJ-6gcF43-5pf9sR-6fYbrL-6g8pDg-5pf9dz-5pf9gp-2gwdhuG-2nhxbVv-5pjpJo-5pu62Y-5pjpLj-5pjpX5-5pu6t7-5ppP2c-5ppNkp-5pjpZN-5ppNCZ-5pu6vu-5pu6jq-5pu5X5-2JjEty-2ixbWZj-2ix9oMQ-2ixbB8L-2ixbYn9" TargetMode="External"/><Relationship Id="rId3" Type="http://schemas.openxmlformats.org/officeDocument/2006/relationships/image" Target="../media/image6.tiff"/><Relationship Id="rId7" Type="http://schemas.openxmlformats.org/officeDocument/2006/relationships/hyperlink" Target="https://www.flickr.com/photos/miniprince/" TargetMode="External"/><Relationship Id="rId12" Type="http://schemas.openxmlformats.org/officeDocument/2006/relationships/hyperlink" Target="https://www.flickr.com/photos/85675121@N04/12810913854/in/photolist-kw4hn5-eNhfq1-kw2f7M-oatTfJ-pwCSfv-kw3tGS-ekyHGm-kw2J7q-PdEC78-dQmmML-p8fTWD-kM6F6Y-kM6afA-Qsc8st-kM4Pqr-cYNVh3-dQfY6z-kw1VwR-kw6MpE-kw5fag-pNQqpX-CFKn4m-dQfPWp-kw2UUB-bNzriH-effTzT-atYnm4-bNzsfX-efyLmt-kw4SkK-BULDK9-bNznPT-kw2tJs-bzEMXf-cYPfs7-efnss1-2kYFiuG-CWqAGa-eksUsP-pKhdCS-kw2dkS-au2gAw-2kVmmPB-bzEHjW-e5PM9g-PdEAWH-QgVLaV-2kVjFgV-bNzmp2-cYNJFC"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www.flickr.com/photos/miniprince/3830268182/in/photolist-6Qt8hA-nT6K2e-AseiWb-22fRfuj-jVrbPr-22fRo1b-ARJuK2-21dMKMs-pgA2tn-eNZp1Y-T5jJ39-eP3v1Q-eNYeuG-ZXwBv8-22fGkYU-22fL1Py-22fR9SN-EbcE1w-22iZ9Aa-2iy2L75-eNMAQP-eNN1Sn-eNN4VF-RFXPFs-eNMZ6k-HnaqXH-8L7ELb-cXH6kL-So6FM7-dCYBVm-2bZ4bA2-So6Fzy-So6G5m-Redhxw-8L4Am6-T5jF1Y-So6FpJ-oauGLq-fLDszS-T5jHYb-So6EyL-pSdAbz-2bRGAZU-QPQZiu-6piZuG-eNZdH9-cXH2c5-oazsAz-T5jEzh-TB1ipC" TargetMode="External"/><Relationship Id="rId5" Type="http://schemas.openxmlformats.org/officeDocument/2006/relationships/image" Target="../media/image11.jpeg"/><Relationship Id="rId10" Type="http://schemas.openxmlformats.org/officeDocument/2006/relationships/hyperlink" Target="http://flickr.com/" TargetMode="External"/><Relationship Id="rId4" Type="http://schemas.openxmlformats.org/officeDocument/2006/relationships/image" Target="../media/image10.jpeg"/><Relationship Id="rId9" Type="http://schemas.openxmlformats.org/officeDocument/2006/relationships/hyperlink" Target="https://www.flickr.com/photos/flowcomm/" TargetMode="External"/><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kdecherf/" TargetMode="Externa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flickr.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flickr.com/"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flickr.com/photos/dalbera/4411152642/in/photolist-7HNiZU-7HJo1k-DvqVMB-2o5K2Cm-2kjzyVC-2oRD5vK-2ngApUm-2kvviC5-2ngCR54-2oREEt1-2k3ws1L-2ngAd9f-fAMgXy-2ngAd9a-DqEB9Q-hk9myU-pUBZfm-gvCETu-fZckNs-2oRD8iZ-PfRU4B-fqYtVj-23WYJ7J-2ngAd95-QzbcE2-2jCcbVc-sfiT3w-g8BiPa-2ngAd9k-hwowmT-2ngAd9q-nEehkT-nbVkg7-fK9JkK-jfF9Jy-fZcKct-2ngApS2-oVxZDV-2gPHs91-ppunJz-5z9qmU-nYvCfX-g13gXy-QKmjLG-fPYna2-Hd7kKP-oXDtu5-fZcVG9-pftu63-F9yJ3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flickr.com/"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flickr.com/photos/archer10/3415825802/in/photolist-6cR11j-pUBZfm-Mk3W2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flickr.com/"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E0F275-1B1F-4143-9648-65B137FD98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369205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46;p13" descr="A person in a suit pointing at a whiteboard&#10;&#10;Description automatically generated">
            <a:extLst>
              <a:ext uri="{FF2B5EF4-FFF2-40B4-BE49-F238E27FC236}">
                <a16:creationId xmlns:a16="http://schemas.microsoft.com/office/drawing/2014/main" id="{936DB0CD-1320-90AA-860E-60D5F390827C}"/>
              </a:ext>
            </a:extLst>
          </p:cNvPr>
          <p:cNvPicPr preferRelativeResize="0"/>
          <p:nvPr/>
        </p:nvPicPr>
        <p:blipFill rotWithShape="1">
          <a:blip r:embed="rId2">
            <a:alphaModFix/>
          </a:blip>
          <a:srcRect l="1192" r="5095"/>
          <a:stretch/>
        </p:blipFill>
        <p:spPr>
          <a:xfrm>
            <a:off x="446886" y="1384663"/>
            <a:ext cx="8248717" cy="5026630"/>
          </a:xfrm>
          <a:prstGeom prst="rect">
            <a:avLst/>
          </a:prstGeom>
          <a:noFill/>
          <a:ln>
            <a:noFill/>
          </a:ln>
        </p:spPr>
      </p:pic>
      <p:sp>
        <p:nvSpPr>
          <p:cNvPr id="3" name="Google Shape;147;p13">
            <a:extLst>
              <a:ext uri="{FF2B5EF4-FFF2-40B4-BE49-F238E27FC236}">
                <a16:creationId xmlns:a16="http://schemas.microsoft.com/office/drawing/2014/main" id="{8BA97EED-D344-140B-0551-AF5CFAD6254C}"/>
              </a:ext>
            </a:extLst>
          </p:cNvPr>
          <p:cNvSpPr/>
          <p:nvPr/>
        </p:nvSpPr>
        <p:spPr>
          <a:xfrm>
            <a:off x="3785057" y="2333306"/>
            <a:ext cx="3004978" cy="495108"/>
          </a:xfrm>
          <a:prstGeom prst="roundRect">
            <a:avLst>
              <a:gd name="adj" fmla="val 0"/>
            </a:avLst>
          </a:prstGeom>
          <a:solidFill>
            <a:schemeClr val="bg1"/>
          </a:solidFill>
          <a:ln w="28575" cap="flat" cmpd="sng">
            <a:solidFill>
              <a:schemeClr val="dk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ID" sz="1800" b="1">
                <a:solidFill>
                  <a:schemeClr val="dk1"/>
                </a:solidFill>
                <a:latin typeface="Mali"/>
                <a:ea typeface="Mali"/>
                <a:cs typeface="Mali"/>
                <a:sym typeface="Mali"/>
              </a:rPr>
              <a:t>Luyện tập</a:t>
            </a:r>
            <a:endParaRPr sz="1800" b="1">
              <a:solidFill>
                <a:schemeClr val="dk1"/>
              </a:solidFill>
              <a:latin typeface="Mali"/>
              <a:ea typeface="Mali"/>
              <a:cs typeface="Mali"/>
              <a:sym typeface="Mali"/>
            </a:endParaRPr>
          </a:p>
        </p:txBody>
      </p:sp>
      <p:sp>
        <p:nvSpPr>
          <p:cNvPr id="4" name="Google Shape;148;p13">
            <a:extLst>
              <a:ext uri="{FF2B5EF4-FFF2-40B4-BE49-F238E27FC236}">
                <a16:creationId xmlns:a16="http://schemas.microsoft.com/office/drawing/2014/main" id="{F4E36D19-7622-CA16-035E-43E3EEDB30B4}"/>
              </a:ext>
            </a:extLst>
          </p:cNvPr>
          <p:cNvSpPr/>
          <p:nvPr/>
        </p:nvSpPr>
        <p:spPr>
          <a:xfrm>
            <a:off x="446887" y="549275"/>
            <a:ext cx="8248716" cy="835388"/>
          </a:xfrm>
          <a:prstGeom prst="roundRect">
            <a:avLst>
              <a:gd name="adj" fmla="val 0"/>
            </a:avLst>
          </a:prstGeom>
          <a:solidFill>
            <a:srgbClr val="7030A0"/>
          </a:solidFill>
          <a:ln>
            <a:noFill/>
          </a:ln>
        </p:spPr>
        <p:txBody>
          <a:bodyPr spcFirstLastPara="1" wrap="square" lIns="108000" tIns="288000" rIns="108000" bIns="216000" anchor="t" anchorCtr="0">
            <a:noAutofit/>
          </a:bodyPr>
          <a:lstStyle/>
          <a:p>
            <a:pPr marL="0" marR="0" lvl="0" indent="0" algn="ctr" rtl="0">
              <a:lnSpc>
                <a:spcPct val="90000"/>
              </a:lnSpc>
              <a:spcBef>
                <a:spcPts val="0"/>
              </a:spcBef>
              <a:spcAft>
                <a:spcPts val="0"/>
              </a:spcAft>
              <a:buClr>
                <a:schemeClr val="lt1"/>
              </a:buClr>
              <a:buSzPts val="3200"/>
              <a:buFont typeface="Mali"/>
              <a:buNone/>
            </a:pPr>
            <a:r>
              <a:rPr lang="en-ID" sz="3200" b="1" i="0" u="none" strike="noStrike">
                <a:solidFill>
                  <a:schemeClr val="lt1"/>
                </a:solidFill>
                <a:latin typeface="Mali"/>
                <a:ea typeface="Mali"/>
                <a:cs typeface="Mali"/>
                <a:sym typeface="Mali"/>
              </a:rPr>
              <a:t>ÔN TẬP</a:t>
            </a:r>
            <a:endParaRPr sz="3200" b="1">
              <a:solidFill>
                <a:schemeClr val="lt1"/>
              </a:solidFill>
              <a:latin typeface="Mali"/>
              <a:ea typeface="Mali"/>
              <a:cs typeface="Mali"/>
              <a:sym typeface="Mali"/>
            </a:endParaRPr>
          </a:p>
        </p:txBody>
      </p:sp>
      <p:sp>
        <p:nvSpPr>
          <p:cNvPr id="6" name="Google Shape;150;p13">
            <a:extLst>
              <a:ext uri="{FF2B5EF4-FFF2-40B4-BE49-F238E27FC236}">
                <a16:creationId xmlns:a16="http://schemas.microsoft.com/office/drawing/2014/main" id="{BF7483B7-01AA-B2AF-5299-2074493396B4}"/>
              </a:ext>
            </a:extLst>
          </p:cNvPr>
          <p:cNvSpPr/>
          <p:nvPr/>
        </p:nvSpPr>
        <p:spPr>
          <a:xfrm>
            <a:off x="3785057" y="4030019"/>
            <a:ext cx="3004978" cy="495108"/>
          </a:xfrm>
          <a:prstGeom prst="roundRect">
            <a:avLst>
              <a:gd name="adj" fmla="val 0"/>
            </a:avLst>
          </a:prstGeom>
          <a:solidFill>
            <a:schemeClr val="bg1"/>
          </a:solidFill>
          <a:ln w="28575" cap="flat" cmpd="sng">
            <a:solidFill>
              <a:schemeClr val="dk1"/>
            </a:solidFill>
            <a:prstDash val="solid"/>
            <a:miter lim="800000"/>
            <a:headEnd type="none" w="sm" len="sm"/>
            <a:tailEnd type="none" w="sm" len="sm"/>
          </a:ln>
        </p:spPr>
        <p:txBody>
          <a:bodyPr spcFirstLastPara="1" wrap="square" lIns="108000" tIns="108000" rIns="108000" bIns="108000" anchor="ctr" anchorCtr="0">
            <a:spAutoFit/>
          </a:bodyPr>
          <a:lstStyle/>
          <a:p>
            <a:pPr marL="0" marR="0" lvl="0" indent="0" algn="l" rtl="0">
              <a:spcBef>
                <a:spcPts val="0"/>
              </a:spcBef>
              <a:spcAft>
                <a:spcPts val="0"/>
              </a:spcAft>
              <a:buNone/>
            </a:pPr>
            <a:r>
              <a:rPr lang="en-ID" sz="1800" b="1">
                <a:solidFill>
                  <a:schemeClr val="dk1"/>
                </a:solidFill>
                <a:latin typeface="Mali"/>
                <a:ea typeface="Mali"/>
                <a:cs typeface="Mali"/>
                <a:sym typeface="Mali"/>
              </a:rPr>
              <a:t>Vận dụng</a:t>
            </a:r>
            <a:endParaRPr sz="1800" b="1">
              <a:solidFill>
                <a:schemeClr val="dk1"/>
              </a:solidFill>
              <a:latin typeface="Mali"/>
              <a:ea typeface="Mali"/>
              <a:cs typeface="Mali"/>
              <a:sym typeface="Mali"/>
            </a:endParaRPr>
          </a:p>
        </p:txBody>
      </p:sp>
      <p:sp>
        <p:nvSpPr>
          <p:cNvPr id="7" name="Google Shape;151;p13">
            <a:extLst>
              <a:ext uri="{FF2B5EF4-FFF2-40B4-BE49-F238E27FC236}">
                <a16:creationId xmlns:a16="http://schemas.microsoft.com/office/drawing/2014/main" id="{3B6AD61C-2BC9-2D93-1463-374A5F208C74}"/>
              </a:ext>
            </a:extLst>
          </p:cNvPr>
          <p:cNvSpPr txBox="1"/>
          <p:nvPr/>
        </p:nvSpPr>
        <p:spPr>
          <a:xfrm>
            <a:off x="3785057" y="4631652"/>
            <a:ext cx="4156640" cy="830997"/>
          </a:xfrm>
          <a:prstGeom prst="rect">
            <a:avLst/>
          </a:prstGeom>
          <a:noFill/>
          <a:ln>
            <a:noFill/>
          </a:ln>
        </p:spPr>
        <p:txBody>
          <a:bodyPr spcFirstLastPara="1" wrap="square" lIns="91425" tIns="0" rIns="91425" bIns="0" anchor="t" anchorCtr="0">
            <a:spAutoFit/>
          </a:bodyPr>
          <a:lstStyle/>
          <a:p>
            <a:r>
              <a:rPr lang="vi-VN" dirty="0">
                <a:latin typeface="Mali" pitchFamily="2" charset="-34"/>
                <a:cs typeface="Mali" pitchFamily="2" charset="-34"/>
              </a:rPr>
              <a:t>Đóng vai một hướng dẫn viên du lịch, em hãy giới thiệu về Phố Cổ Hội An.</a:t>
            </a:r>
          </a:p>
        </p:txBody>
      </p:sp>
      <p:sp>
        <p:nvSpPr>
          <p:cNvPr id="8" name="Google Shape;151;p13">
            <a:extLst>
              <a:ext uri="{FF2B5EF4-FFF2-40B4-BE49-F238E27FC236}">
                <a16:creationId xmlns:a16="http://schemas.microsoft.com/office/drawing/2014/main" id="{F8DC095A-ADBD-A0A1-7CF6-3C19A8BB6A05}"/>
              </a:ext>
            </a:extLst>
          </p:cNvPr>
          <p:cNvSpPr txBox="1"/>
          <p:nvPr/>
        </p:nvSpPr>
        <p:spPr>
          <a:xfrm>
            <a:off x="3785057" y="2954649"/>
            <a:ext cx="4466998" cy="830997"/>
          </a:xfrm>
          <a:prstGeom prst="rect">
            <a:avLst/>
          </a:prstGeom>
          <a:noFill/>
          <a:ln>
            <a:noFill/>
          </a:ln>
        </p:spPr>
        <p:txBody>
          <a:bodyPr spcFirstLastPara="1" wrap="square" lIns="91425" tIns="0" rIns="91425" bIns="0" anchor="t" anchorCtr="0">
            <a:spAutoFit/>
          </a:bodyPr>
          <a:lstStyle/>
          <a:p>
            <a:r>
              <a:rPr lang="vi-VN" dirty="0">
                <a:latin typeface="Mali" pitchFamily="2" charset="-34"/>
                <a:cs typeface="Mali" pitchFamily="2" charset="-34"/>
              </a:rPr>
              <a:t>Em chọn và mô tả một công trình kiến trúc tiêu biểu của Phố Cổ Hội An mà em ấn tượng.</a:t>
            </a:r>
            <a:endParaRPr lang="en-ID" dirty="0">
              <a:latin typeface="Mali" pitchFamily="2" charset="-34"/>
              <a:cs typeface="Mali" pitchFamily="2" charset="-34"/>
            </a:endParaRPr>
          </a:p>
        </p:txBody>
      </p:sp>
      <p:pic>
        <p:nvPicPr>
          <p:cNvPr id="9" name="Picture 8">
            <a:extLst>
              <a:ext uri="{FF2B5EF4-FFF2-40B4-BE49-F238E27FC236}">
                <a16:creationId xmlns:a16="http://schemas.microsoft.com/office/drawing/2014/main" id="{C3791CEB-7847-4EF4-AC8A-35D32A018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112243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0DD3C1-038B-485D-803D-F23B4E6C8F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3914AAF-2CB4-D71F-9B94-8F1B016A2DB1}"/>
              </a:ext>
            </a:extLst>
          </p:cNvPr>
          <p:cNvSpPr/>
          <p:nvPr/>
        </p:nvSpPr>
        <p:spPr bwMode="auto">
          <a:xfrm>
            <a:off x="973137" y="2545443"/>
            <a:ext cx="7197725" cy="2983819"/>
          </a:xfrm>
          <a:prstGeom prst="roundRect">
            <a:avLst>
              <a:gd name="adj" fmla="val 0"/>
            </a:avLst>
          </a:prstGeom>
          <a:solidFill>
            <a:schemeClr val="accent3">
              <a:lumMod val="20000"/>
              <a:lumOff val="8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rtl="0" fontAlgn="base">
              <a:spcBef>
                <a:spcPts val="0"/>
              </a:spcBef>
              <a:spcAft>
                <a:spcPts val="0"/>
              </a:spcAft>
              <a:buFont typeface="Arial" panose="020B0604020202020204" pitchFamily="34" charset="0"/>
              <a:buChar char="•"/>
            </a:pPr>
            <a:r>
              <a:rPr lang="vi-VN" sz="1800" b="0" i="0" u="none" strike="noStrike" dirty="0">
                <a:solidFill>
                  <a:srgbClr val="000000"/>
                </a:solidFill>
                <a:effectLst/>
                <a:latin typeface="Mali" pitchFamily="2" charset="-34"/>
                <a:cs typeface="Mali" pitchFamily="2" charset="-34"/>
              </a:rPr>
              <a:t>Xác định được vị trí địa lý của Phố Cổ Hội An trên bản đồ hoặc lược đồ.</a:t>
            </a:r>
          </a:p>
          <a:p>
            <a:pPr marL="285750" indent="-285750" rtl="0" fontAlgn="base">
              <a:spcBef>
                <a:spcPts val="1000"/>
              </a:spcBef>
              <a:spcAft>
                <a:spcPts val="0"/>
              </a:spcAft>
              <a:buFont typeface="Arial" panose="020B0604020202020204" pitchFamily="34" charset="0"/>
              <a:buChar char="•"/>
            </a:pPr>
            <a:r>
              <a:rPr lang="vi-VN" sz="1800" b="0" i="0" u="none" strike="noStrike" dirty="0">
                <a:solidFill>
                  <a:srgbClr val="000000"/>
                </a:solidFill>
                <a:effectLst/>
                <a:latin typeface="Mali" pitchFamily="2" charset="-34"/>
                <a:cs typeface="Mali" pitchFamily="2" charset="-34"/>
              </a:rPr>
              <a:t>Mô tả được một số công trình kiến trúc tiêu biểu ở Phố Cổ Hội An, ví dụ như Nhà Cổ, Hội Quán của người Hoa, Chùa Cầu Nhật Bản, sử dụng tư liệu như tranh ảnh, câu chuyện.</a:t>
            </a:r>
          </a:p>
          <a:p>
            <a:pPr marL="285750" indent="-285750" rtl="0" fontAlgn="base">
              <a:spcBef>
                <a:spcPts val="1000"/>
              </a:spcBef>
              <a:spcAft>
                <a:spcPts val="0"/>
              </a:spcAft>
              <a:buFont typeface="Arial" panose="020B0604020202020204" pitchFamily="34" charset="0"/>
              <a:buChar char="•"/>
            </a:pPr>
            <a:r>
              <a:rPr lang="vi-VN" sz="1800" b="0" i="0" u="none" strike="noStrike" dirty="0">
                <a:solidFill>
                  <a:srgbClr val="000000"/>
                </a:solidFill>
                <a:effectLst/>
                <a:latin typeface="Mali" pitchFamily="2" charset="-34"/>
                <a:cs typeface="Mali" pitchFamily="2" charset="-34"/>
              </a:rPr>
              <a:t>Đề xuất được một số biện pháp để bảo tồn và phát huy giá trị của Phố Cổ Hội An.</a:t>
            </a:r>
          </a:p>
        </p:txBody>
      </p:sp>
      <p:sp>
        <p:nvSpPr>
          <p:cNvPr id="6" name="Rounded Rectangle 5">
            <a:extLst>
              <a:ext uri="{FF2B5EF4-FFF2-40B4-BE49-F238E27FC236}">
                <a16:creationId xmlns:a16="http://schemas.microsoft.com/office/drawing/2014/main" id="{960BA6B8-4DFE-C46F-C79B-EA4F3D89D37E}"/>
              </a:ext>
            </a:extLst>
          </p:cNvPr>
          <p:cNvSpPr/>
          <p:nvPr/>
        </p:nvSpPr>
        <p:spPr bwMode="auto">
          <a:xfrm>
            <a:off x="973137" y="1215405"/>
            <a:ext cx="7197725" cy="861083"/>
          </a:xfrm>
          <a:prstGeom prst="roundRect">
            <a:avLst>
              <a:gd name="adj" fmla="val 0"/>
            </a:avLst>
          </a:prstGeom>
          <a:solidFill>
            <a:schemeClr val="accent3">
              <a:lumMod val="20000"/>
              <a:lumOff val="80000"/>
            </a:schemeClr>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spcBef>
                <a:spcPts val="0"/>
              </a:spcBef>
              <a:spcAft>
                <a:spcPts val="0"/>
              </a:spcAft>
            </a:pPr>
            <a:r>
              <a:rPr lang="en-ID" sz="3200" b="1" i="0" u="none" strike="noStrike" dirty="0">
                <a:solidFill>
                  <a:srgbClr val="1C1C1C"/>
                </a:solidFill>
                <a:effectLst/>
                <a:latin typeface="Mali" pitchFamily="2" charset="-34"/>
                <a:cs typeface="Mali" pitchFamily="2" charset="-34"/>
              </a:rPr>
              <a:t>Sau </a:t>
            </a:r>
            <a:r>
              <a:rPr lang="en-ID" sz="3200" b="1" i="0" u="none" strike="noStrike" dirty="0" err="1">
                <a:solidFill>
                  <a:srgbClr val="1C1C1C"/>
                </a:solidFill>
                <a:effectLst/>
                <a:latin typeface="Mali" pitchFamily="2" charset="-34"/>
                <a:cs typeface="Mali" pitchFamily="2" charset="-34"/>
              </a:rPr>
              <a:t>khi</a:t>
            </a:r>
            <a:r>
              <a:rPr lang="en-ID" sz="3200" b="1" i="0" u="none" strike="noStrike" dirty="0">
                <a:solidFill>
                  <a:srgbClr val="1C1C1C"/>
                </a:solidFill>
                <a:effectLst/>
                <a:latin typeface="Mali" pitchFamily="2" charset="-34"/>
                <a:cs typeface="Mali" pitchFamily="2" charset="-34"/>
              </a:rPr>
              <a:t> </a:t>
            </a:r>
            <a:r>
              <a:rPr lang="en-ID" sz="3200" b="1" i="0" u="none" strike="noStrike" dirty="0" err="1">
                <a:solidFill>
                  <a:srgbClr val="1C1C1C"/>
                </a:solidFill>
                <a:effectLst/>
                <a:latin typeface="Mali" pitchFamily="2" charset="-34"/>
                <a:cs typeface="Mali" pitchFamily="2" charset="-34"/>
              </a:rPr>
              <a:t>học</a:t>
            </a:r>
            <a:r>
              <a:rPr lang="en-ID" sz="3200" b="1" i="0" u="none" strike="noStrike" dirty="0">
                <a:solidFill>
                  <a:srgbClr val="1C1C1C"/>
                </a:solidFill>
                <a:effectLst/>
                <a:latin typeface="Mali" pitchFamily="2" charset="-34"/>
                <a:cs typeface="Mali" pitchFamily="2" charset="-34"/>
              </a:rPr>
              <a:t> </a:t>
            </a:r>
            <a:r>
              <a:rPr lang="en-ID" sz="3200" b="1" i="0" u="none" strike="noStrike" dirty="0" err="1">
                <a:solidFill>
                  <a:srgbClr val="1C1C1C"/>
                </a:solidFill>
                <a:effectLst/>
                <a:latin typeface="Mali" pitchFamily="2" charset="-34"/>
                <a:cs typeface="Mali" pitchFamily="2" charset="-34"/>
              </a:rPr>
              <a:t>xong</a:t>
            </a:r>
            <a:r>
              <a:rPr lang="en-ID" sz="3200" b="1" i="0" u="none" strike="noStrike" dirty="0">
                <a:solidFill>
                  <a:srgbClr val="1C1C1C"/>
                </a:solidFill>
                <a:effectLst/>
                <a:latin typeface="Mali" pitchFamily="2" charset="-34"/>
                <a:cs typeface="Mali" pitchFamily="2" charset="-34"/>
              </a:rPr>
              <a:t> </a:t>
            </a:r>
            <a:r>
              <a:rPr lang="en-ID" sz="3200" b="1" i="0" u="none" strike="noStrike" dirty="0" err="1">
                <a:solidFill>
                  <a:srgbClr val="1C1C1C"/>
                </a:solidFill>
                <a:effectLst/>
                <a:latin typeface="Mali" pitchFamily="2" charset="-34"/>
                <a:cs typeface="Mali" pitchFamily="2" charset="-34"/>
              </a:rPr>
              <a:t>bài</a:t>
            </a:r>
            <a:r>
              <a:rPr lang="en-ID" sz="3200" b="1" i="0" u="none" strike="noStrike" dirty="0">
                <a:solidFill>
                  <a:srgbClr val="1C1C1C"/>
                </a:solidFill>
                <a:effectLst/>
                <a:latin typeface="Mali" pitchFamily="2" charset="-34"/>
                <a:cs typeface="Mali" pitchFamily="2" charset="-34"/>
              </a:rPr>
              <a:t> </a:t>
            </a:r>
            <a:r>
              <a:rPr lang="en-ID" sz="3200" b="1" i="0" u="none" strike="noStrike" dirty="0" err="1">
                <a:solidFill>
                  <a:srgbClr val="1C1C1C"/>
                </a:solidFill>
                <a:effectLst/>
                <a:latin typeface="Mali" pitchFamily="2" charset="-34"/>
                <a:cs typeface="Mali" pitchFamily="2" charset="-34"/>
              </a:rPr>
              <a:t>này</a:t>
            </a:r>
            <a:r>
              <a:rPr lang="en-ID" sz="3200" b="1" i="0" u="none" strike="noStrike" dirty="0">
                <a:solidFill>
                  <a:srgbClr val="1C1C1C"/>
                </a:solidFill>
                <a:effectLst/>
                <a:latin typeface="Mali" pitchFamily="2" charset="-34"/>
                <a:cs typeface="Mali" pitchFamily="2" charset="-34"/>
              </a:rPr>
              <a:t>, </a:t>
            </a:r>
            <a:r>
              <a:rPr lang="en-ID" sz="3200" b="1" i="0" u="none" strike="noStrike" dirty="0" err="1">
                <a:solidFill>
                  <a:srgbClr val="1C1C1C"/>
                </a:solidFill>
                <a:effectLst/>
                <a:latin typeface="Mali" pitchFamily="2" charset="-34"/>
                <a:cs typeface="Mali" pitchFamily="2" charset="-34"/>
              </a:rPr>
              <a:t>em</a:t>
            </a:r>
            <a:r>
              <a:rPr lang="en-ID" sz="3200" b="1" i="0" u="none" strike="noStrike" dirty="0">
                <a:solidFill>
                  <a:srgbClr val="1C1C1C"/>
                </a:solidFill>
                <a:effectLst/>
                <a:latin typeface="Mali" pitchFamily="2" charset="-34"/>
                <a:cs typeface="Mali" pitchFamily="2" charset="-34"/>
              </a:rPr>
              <a:t> </a:t>
            </a:r>
            <a:r>
              <a:rPr lang="en-ID" sz="3200" b="1" i="0" u="none" strike="noStrike" dirty="0" err="1">
                <a:solidFill>
                  <a:srgbClr val="1C1C1C"/>
                </a:solidFill>
                <a:effectLst/>
                <a:latin typeface="Mali" pitchFamily="2" charset="-34"/>
                <a:cs typeface="Mali" pitchFamily="2" charset="-34"/>
              </a:rPr>
              <a:t>sẽ</a:t>
            </a:r>
            <a:r>
              <a:rPr lang="en-ID" sz="3200" b="1" i="0" u="none" strike="noStrike" dirty="0">
                <a:solidFill>
                  <a:srgbClr val="1C1C1C"/>
                </a:solidFill>
                <a:effectLst/>
                <a:latin typeface="Mali" pitchFamily="2" charset="-34"/>
                <a:cs typeface="Mali" pitchFamily="2" charset="-34"/>
              </a:rPr>
              <a:t>:</a:t>
            </a:r>
            <a:endParaRPr lang="en-ID" sz="3200" b="0" dirty="0">
              <a:effectLst/>
            </a:endParaRPr>
          </a:p>
        </p:txBody>
      </p:sp>
      <p:pic>
        <p:nvPicPr>
          <p:cNvPr id="4" name="Picture 3">
            <a:extLst>
              <a:ext uri="{FF2B5EF4-FFF2-40B4-BE49-F238E27FC236}">
                <a16:creationId xmlns:a16="http://schemas.microsoft.com/office/drawing/2014/main" id="{9A8CC9AA-3C5B-4C1C-8DA1-3B0EF06CEC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99701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0">
            <a:extLst>
              <a:ext uri="{FF2B5EF4-FFF2-40B4-BE49-F238E27FC236}">
                <a16:creationId xmlns:a16="http://schemas.microsoft.com/office/drawing/2014/main" id="{075FBB5D-69D2-54A2-0DAC-B8A4FF2A7378}"/>
              </a:ext>
            </a:extLst>
          </p:cNvPr>
          <p:cNvSpPr txBox="1">
            <a:spLocks/>
          </p:cNvSpPr>
          <p:nvPr/>
        </p:nvSpPr>
        <p:spPr>
          <a:xfrm>
            <a:off x="1140101" y="836613"/>
            <a:ext cx="6776686" cy="901393"/>
          </a:xfrm>
          <a:prstGeom prst="roundRect">
            <a:avLst>
              <a:gd name="adj" fmla="val 0"/>
            </a:avLst>
          </a:prstGeom>
          <a:solidFill>
            <a:schemeClr val="accent6">
              <a:lumMod val="75000"/>
            </a:schemeClr>
          </a:solidFill>
        </p:spPr>
        <p:txBody>
          <a:bodyPr lIns="360000" tIns="216000" rIns="108000" bIns="324000"/>
          <a:lst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a:lstStyle>
          <a:p>
            <a:pPr algn="ctr"/>
            <a:r>
              <a:rPr lang="en-ID" sz="3200" i="0" u="none" strike="noStrike" dirty="0" err="1">
                <a:solidFill>
                  <a:schemeClr val="bg1"/>
                </a:solidFill>
                <a:effectLst/>
                <a:latin typeface="Mali" pitchFamily="2" charset="-34"/>
                <a:cs typeface="Mali" pitchFamily="2" charset="-34"/>
              </a:rPr>
              <a:t>Mục</a:t>
            </a:r>
            <a:r>
              <a:rPr lang="en-ID" sz="3200" i="0" u="none" strike="noStrike" dirty="0">
                <a:solidFill>
                  <a:schemeClr val="bg1"/>
                </a:solidFill>
                <a:effectLst/>
                <a:latin typeface="Mali" pitchFamily="2" charset="-34"/>
                <a:cs typeface="Mali" pitchFamily="2" charset="-34"/>
              </a:rPr>
              <a:t> </a:t>
            </a:r>
            <a:r>
              <a:rPr lang="en-ID" sz="3200" i="0" u="none" strike="noStrike" dirty="0" err="1">
                <a:solidFill>
                  <a:schemeClr val="bg1"/>
                </a:solidFill>
                <a:effectLst/>
                <a:latin typeface="Mali" pitchFamily="2" charset="-34"/>
                <a:cs typeface="Mali" pitchFamily="2" charset="-34"/>
              </a:rPr>
              <a:t>lục</a:t>
            </a:r>
            <a:endParaRPr lang="en-GB" sz="3200" dirty="0">
              <a:solidFill>
                <a:schemeClr val="bg1"/>
              </a:solidFill>
              <a:latin typeface="Mali" pitchFamily="2" charset="-34"/>
              <a:cs typeface="Mali" pitchFamily="2" charset="-34"/>
            </a:endParaRPr>
          </a:p>
        </p:txBody>
      </p:sp>
      <p:sp>
        <p:nvSpPr>
          <p:cNvPr id="3" name="Rectangle 2">
            <a:extLst>
              <a:ext uri="{FF2B5EF4-FFF2-40B4-BE49-F238E27FC236}">
                <a16:creationId xmlns:a16="http://schemas.microsoft.com/office/drawing/2014/main" id="{012F2367-60A7-967D-5F78-6BD81F3B24A5}"/>
              </a:ext>
            </a:extLst>
          </p:cNvPr>
          <p:cNvSpPr/>
          <p:nvPr/>
        </p:nvSpPr>
        <p:spPr>
          <a:xfrm>
            <a:off x="1140102" y="1826504"/>
            <a:ext cx="6776686" cy="473187"/>
          </a:xfrm>
          <a:prstGeom prst="rect">
            <a:avLst/>
          </a:prstGeom>
          <a:solidFill>
            <a:srgbClr val="D4E2F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ID" b="1" i="0" u="none" strike="noStrike" dirty="0">
                <a:solidFill>
                  <a:schemeClr val="tx1"/>
                </a:solidFill>
                <a:effectLst/>
                <a:latin typeface="Mali" pitchFamily="2" charset="-34"/>
                <a:cs typeface="Mali" pitchFamily="2" charset="-34"/>
              </a:rPr>
              <a:t>1. </a:t>
            </a:r>
            <a:r>
              <a:rPr lang="en-ID" sz="1800" i="0" u="none" strike="noStrike" dirty="0" err="1">
                <a:solidFill>
                  <a:schemeClr val="tx1"/>
                </a:solidFill>
                <a:effectLst/>
                <a:latin typeface="Mali" pitchFamily="2" charset="-34"/>
                <a:cs typeface="Mali" pitchFamily="2" charset="-34"/>
              </a:rPr>
              <a:t>Vị</a:t>
            </a:r>
            <a:r>
              <a:rPr lang="en-ID" sz="1800" i="0" u="none" strike="noStrike" dirty="0">
                <a:solidFill>
                  <a:schemeClr val="tx1"/>
                </a:solidFill>
                <a:effectLst/>
                <a:latin typeface="Mali" pitchFamily="2" charset="-34"/>
                <a:cs typeface="Mali" pitchFamily="2" charset="-34"/>
              </a:rPr>
              <a:t> </a:t>
            </a:r>
            <a:r>
              <a:rPr lang="en-ID" sz="1800" i="0" u="none" strike="noStrike" dirty="0" err="1">
                <a:solidFill>
                  <a:schemeClr val="tx1"/>
                </a:solidFill>
                <a:effectLst/>
                <a:latin typeface="Mali" pitchFamily="2" charset="-34"/>
                <a:cs typeface="Mali" pitchFamily="2" charset="-34"/>
              </a:rPr>
              <a:t>trí</a:t>
            </a:r>
            <a:r>
              <a:rPr lang="en-ID" sz="1800" i="0" u="none" strike="noStrike" dirty="0">
                <a:solidFill>
                  <a:schemeClr val="tx1"/>
                </a:solidFill>
                <a:effectLst/>
                <a:latin typeface="Mali" pitchFamily="2" charset="-34"/>
                <a:cs typeface="Mali" pitchFamily="2" charset="-34"/>
              </a:rPr>
              <a:t> </a:t>
            </a:r>
            <a:r>
              <a:rPr lang="en-ID" sz="1800" i="0" u="none" strike="noStrike" dirty="0" err="1">
                <a:solidFill>
                  <a:schemeClr val="tx1"/>
                </a:solidFill>
                <a:effectLst/>
                <a:latin typeface="Mali" pitchFamily="2" charset="-34"/>
                <a:cs typeface="Mali" pitchFamily="2" charset="-34"/>
              </a:rPr>
              <a:t>địa</a:t>
            </a:r>
            <a:r>
              <a:rPr lang="en-ID" sz="1800" i="0" u="none" strike="noStrike" dirty="0">
                <a:solidFill>
                  <a:schemeClr val="tx1"/>
                </a:solidFill>
                <a:effectLst/>
                <a:latin typeface="Mali" pitchFamily="2" charset="-34"/>
                <a:cs typeface="Mali" pitchFamily="2" charset="-34"/>
              </a:rPr>
              <a:t> </a:t>
            </a:r>
            <a:r>
              <a:rPr lang="en-ID" sz="1800" i="0" u="none" strike="noStrike" dirty="0" err="1">
                <a:solidFill>
                  <a:schemeClr val="tx1"/>
                </a:solidFill>
                <a:effectLst/>
                <a:latin typeface="Mali" pitchFamily="2" charset="-34"/>
                <a:cs typeface="Mali" pitchFamily="2" charset="-34"/>
              </a:rPr>
              <a:t>lý</a:t>
            </a:r>
            <a:endParaRPr lang="en-GB" dirty="0">
              <a:solidFill>
                <a:schemeClr val="tx1"/>
              </a:solidFill>
              <a:latin typeface="Mali" pitchFamily="2" charset="-34"/>
              <a:cs typeface="Mali" pitchFamily="2" charset="-34"/>
            </a:endParaRPr>
          </a:p>
        </p:txBody>
      </p:sp>
      <p:sp>
        <p:nvSpPr>
          <p:cNvPr id="4" name="Rectangle 3">
            <a:extLst>
              <a:ext uri="{FF2B5EF4-FFF2-40B4-BE49-F238E27FC236}">
                <a16:creationId xmlns:a16="http://schemas.microsoft.com/office/drawing/2014/main" id="{104150C9-1D39-51A1-9D47-68D24F5BB1ED}"/>
              </a:ext>
            </a:extLst>
          </p:cNvPr>
          <p:cNvSpPr/>
          <p:nvPr/>
        </p:nvSpPr>
        <p:spPr>
          <a:xfrm>
            <a:off x="1140102" y="2460579"/>
            <a:ext cx="6776686" cy="473187"/>
          </a:xfrm>
          <a:prstGeom prst="rect">
            <a:avLst/>
          </a:prstGeom>
          <a:solidFill>
            <a:srgbClr val="D4E2F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ID" b="1" i="0" u="none" strike="noStrike" dirty="0">
                <a:solidFill>
                  <a:schemeClr val="tx1"/>
                </a:solidFill>
                <a:effectLst/>
                <a:latin typeface="Mali" pitchFamily="2" charset="-34"/>
                <a:cs typeface="Mali" pitchFamily="2" charset="-34"/>
              </a:rPr>
              <a:t>2. </a:t>
            </a:r>
            <a:r>
              <a:rPr lang="en-ID" dirty="0" err="1">
                <a:solidFill>
                  <a:schemeClr val="tx1"/>
                </a:solidFill>
                <a:latin typeface="Mali" pitchFamily="2" charset="-34"/>
                <a:cs typeface="Mali" pitchFamily="2" charset="-34"/>
              </a:rPr>
              <a:t>Một</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số</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công</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trình</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kiến</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trúc</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tiêu</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biểu</a:t>
            </a:r>
            <a:endParaRPr lang="en-GB" b="1" dirty="0">
              <a:solidFill>
                <a:schemeClr val="tx1"/>
              </a:solidFill>
              <a:latin typeface="Mali" pitchFamily="2" charset="-34"/>
              <a:cs typeface="Mali" pitchFamily="2" charset="-34"/>
            </a:endParaRPr>
          </a:p>
        </p:txBody>
      </p:sp>
      <p:sp>
        <p:nvSpPr>
          <p:cNvPr id="5" name="Rectangle 4">
            <a:extLst>
              <a:ext uri="{FF2B5EF4-FFF2-40B4-BE49-F238E27FC236}">
                <a16:creationId xmlns:a16="http://schemas.microsoft.com/office/drawing/2014/main" id="{3D7F79ED-0A17-228D-C655-6D9AF56D4A31}"/>
              </a:ext>
            </a:extLst>
          </p:cNvPr>
          <p:cNvSpPr/>
          <p:nvPr/>
        </p:nvSpPr>
        <p:spPr>
          <a:xfrm>
            <a:off x="1140102" y="3094654"/>
            <a:ext cx="6776686" cy="730100"/>
          </a:xfrm>
          <a:prstGeom prst="rect">
            <a:avLst/>
          </a:prstGeom>
          <a:solidFill>
            <a:srgbClr val="D4E2F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ID" b="1" i="0" u="none" strike="noStrike" dirty="0">
                <a:solidFill>
                  <a:schemeClr val="tx1"/>
                </a:solidFill>
                <a:effectLst/>
                <a:latin typeface="Mali" pitchFamily="2" charset="-34"/>
                <a:cs typeface="Mali" pitchFamily="2" charset="-34"/>
              </a:rPr>
              <a:t>3. </a:t>
            </a:r>
            <a:r>
              <a:rPr lang="en-ID" dirty="0" err="1">
                <a:solidFill>
                  <a:schemeClr val="tx1"/>
                </a:solidFill>
                <a:latin typeface="Mali" pitchFamily="2" charset="-34"/>
                <a:cs typeface="Mali" pitchFamily="2" charset="-34"/>
              </a:rPr>
              <a:t>Các</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biện</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pháp</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bảo</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tồn</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và</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phát</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huy</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giá</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trị</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của</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Phố</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Cổ</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Hội</a:t>
            </a:r>
            <a:r>
              <a:rPr lang="en-ID" dirty="0">
                <a:solidFill>
                  <a:schemeClr val="tx1"/>
                </a:solidFill>
                <a:latin typeface="Mali" pitchFamily="2" charset="-34"/>
                <a:cs typeface="Mali" pitchFamily="2" charset="-34"/>
              </a:rPr>
              <a:t> An</a:t>
            </a:r>
            <a:endParaRPr lang="en-GB" b="1" dirty="0">
              <a:solidFill>
                <a:schemeClr val="tx1"/>
              </a:solidFill>
              <a:latin typeface="Mali" pitchFamily="2" charset="-34"/>
              <a:cs typeface="Mali" pitchFamily="2" charset="-34"/>
            </a:endParaRPr>
          </a:p>
        </p:txBody>
      </p:sp>
      <p:grpSp>
        <p:nvGrpSpPr>
          <p:cNvPr id="6" name="Group 5">
            <a:extLst>
              <a:ext uri="{FF2B5EF4-FFF2-40B4-BE49-F238E27FC236}">
                <a16:creationId xmlns:a16="http://schemas.microsoft.com/office/drawing/2014/main" id="{32F62D8E-280E-AF15-B941-FC0A407BFA22}"/>
              </a:ext>
            </a:extLst>
          </p:cNvPr>
          <p:cNvGrpSpPr/>
          <p:nvPr/>
        </p:nvGrpSpPr>
        <p:grpSpPr>
          <a:xfrm rot="354740">
            <a:off x="6049421" y="4035975"/>
            <a:ext cx="2396835" cy="2482496"/>
            <a:chOff x="3206007" y="3199007"/>
            <a:chExt cx="2818202" cy="2918922"/>
          </a:xfrm>
        </p:grpSpPr>
        <p:pic>
          <p:nvPicPr>
            <p:cNvPr id="7" name="Picture 6">
              <a:extLst>
                <a:ext uri="{FF2B5EF4-FFF2-40B4-BE49-F238E27FC236}">
                  <a16:creationId xmlns:a16="http://schemas.microsoft.com/office/drawing/2014/main" id="{E57128AE-2E19-8789-A48B-A76353CD22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20" t="1092" r="19148" b="-1092"/>
            <a:stretch/>
          </p:blipFill>
          <p:spPr>
            <a:xfrm>
              <a:off x="3277682" y="3324459"/>
              <a:ext cx="2674855" cy="2348838"/>
            </a:xfrm>
            <a:prstGeom prst="rect">
              <a:avLst/>
            </a:prstGeom>
          </p:spPr>
        </p:pic>
        <p:pic>
          <p:nvPicPr>
            <p:cNvPr id="8" name="Picture 7" descr="A polaroid with a black background&#10;&#10;Description automatically generated">
              <a:extLst>
                <a:ext uri="{FF2B5EF4-FFF2-40B4-BE49-F238E27FC236}">
                  <a16:creationId xmlns:a16="http://schemas.microsoft.com/office/drawing/2014/main" id="{229B4118-9814-270D-C203-A9945E7B05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895">
              <a:off x="3206007" y="3199007"/>
              <a:ext cx="2818202" cy="2918922"/>
            </a:xfrm>
            <a:prstGeom prst="rect">
              <a:avLst/>
            </a:prstGeom>
          </p:spPr>
        </p:pic>
        <p:sp>
          <p:nvSpPr>
            <p:cNvPr id="9" name="TextBox 8">
              <a:extLst>
                <a:ext uri="{FF2B5EF4-FFF2-40B4-BE49-F238E27FC236}">
                  <a16:creationId xmlns:a16="http://schemas.microsoft.com/office/drawing/2014/main" id="{0C9731A4-07F3-9ADE-1CB2-A1DEF4C18138}"/>
                </a:ext>
              </a:extLst>
            </p:cNvPr>
            <p:cNvSpPr txBox="1"/>
            <p:nvPr/>
          </p:nvSpPr>
          <p:spPr>
            <a:xfrm>
              <a:off x="4465141" y="5648948"/>
              <a:ext cx="217207" cy="325696"/>
            </a:xfrm>
            <a:prstGeom prst="rect">
              <a:avLst/>
            </a:prstGeom>
            <a:noFill/>
          </p:spPr>
          <p:txBody>
            <a:bodyPr wrap="none" rtlCol="0">
              <a:spAutoFit/>
            </a:bodyPr>
            <a:lstStyle/>
            <a:p>
              <a:endParaRPr lang="en-US" sz="1200" b="1" dirty="0">
                <a:latin typeface="Mali" pitchFamily="2" charset="-34"/>
                <a:cs typeface="Mali" pitchFamily="2" charset="-34"/>
              </a:endParaRPr>
            </a:p>
          </p:txBody>
        </p:sp>
      </p:grpSp>
      <p:grpSp>
        <p:nvGrpSpPr>
          <p:cNvPr id="10" name="Group 9">
            <a:extLst>
              <a:ext uri="{FF2B5EF4-FFF2-40B4-BE49-F238E27FC236}">
                <a16:creationId xmlns:a16="http://schemas.microsoft.com/office/drawing/2014/main" id="{7A13A5C2-29CD-4D0B-57FB-4B909D95A1BF}"/>
              </a:ext>
            </a:extLst>
          </p:cNvPr>
          <p:cNvGrpSpPr/>
          <p:nvPr/>
        </p:nvGrpSpPr>
        <p:grpSpPr>
          <a:xfrm>
            <a:off x="3395642" y="3917999"/>
            <a:ext cx="2396835" cy="2482496"/>
            <a:chOff x="5432834" y="3361210"/>
            <a:chExt cx="2818202" cy="2918922"/>
          </a:xfrm>
        </p:grpSpPr>
        <p:pic>
          <p:nvPicPr>
            <p:cNvPr id="11" name="Picture 10">
              <a:extLst>
                <a:ext uri="{FF2B5EF4-FFF2-40B4-BE49-F238E27FC236}">
                  <a16:creationId xmlns:a16="http://schemas.microsoft.com/office/drawing/2014/main" id="{6F336158-A1D3-5053-F423-BA8DD58589C8}"/>
                </a:ext>
              </a:extLst>
            </p:cNvPr>
            <p:cNvPicPr>
              <a:picLocks noChangeAspect="1"/>
            </p:cNvPicPr>
            <p:nvPr/>
          </p:nvPicPr>
          <p:blipFill>
            <a:blip r:embed="rId4" cstate="print">
              <a:extLst>
                <a:ext uri="{28A0092B-C50C-407E-A947-70E740481C1C}">
                  <a14:useLocalDpi xmlns:a14="http://schemas.microsoft.com/office/drawing/2010/main" val="0"/>
                </a:ext>
              </a:extLst>
            </a:blip>
            <a:srcRect l="13336" r="13336"/>
            <a:stretch/>
          </p:blipFill>
          <p:spPr>
            <a:xfrm>
              <a:off x="5518834" y="3422314"/>
              <a:ext cx="2583553" cy="2348838"/>
            </a:xfrm>
            <a:prstGeom prst="rect">
              <a:avLst/>
            </a:prstGeom>
          </p:spPr>
        </p:pic>
        <p:pic>
          <p:nvPicPr>
            <p:cNvPr id="12" name="Picture 11" descr="A polaroid with a black background&#10;&#10;Description automatically generated">
              <a:extLst>
                <a:ext uri="{FF2B5EF4-FFF2-40B4-BE49-F238E27FC236}">
                  <a16:creationId xmlns:a16="http://schemas.microsoft.com/office/drawing/2014/main" id="{F3AFA507-C339-1204-65B1-C84857A2E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895">
              <a:off x="5432834" y="3361210"/>
              <a:ext cx="2818202" cy="2918922"/>
            </a:xfrm>
            <a:prstGeom prst="rect">
              <a:avLst/>
            </a:prstGeom>
          </p:spPr>
        </p:pic>
        <p:sp>
          <p:nvSpPr>
            <p:cNvPr id="13" name="TextBox 12">
              <a:extLst>
                <a:ext uri="{FF2B5EF4-FFF2-40B4-BE49-F238E27FC236}">
                  <a16:creationId xmlns:a16="http://schemas.microsoft.com/office/drawing/2014/main" id="{CD0B32EB-5C66-0981-E3AD-14CF6445AE77}"/>
                </a:ext>
              </a:extLst>
            </p:cNvPr>
            <p:cNvSpPr txBox="1"/>
            <p:nvPr/>
          </p:nvSpPr>
          <p:spPr>
            <a:xfrm>
              <a:off x="5570019" y="5840822"/>
              <a:ext cx="217207" cy="289507"/>
            </a:xfrm>
            <a:prstGeom prst="rect">
              <a:avLst/>
            </a:prstGeom>
            <a:noFill/>
          </p:spPr>
          <p:txBody>
            <a:bodyPr wrap="none" rtlCol="0">
              <a:spAutoFit/>
            </a:bodyPr>
            <a:lstStyle/>
            <a:p>
              <a:endParaRPr lang="en-US" sz="1000" b="1" dirty="0">
                <a:latin typeface="Mali" pitchFamily="2" charset="-34"/>
                <a:cs typeface="Mali" pitchFamily="2" charset="-34"/>
              </a:endParaRPr>
            </a:p>
          </p:txBody>
        </p:sp>
      </p:grpSp>
      <p:grpSp>
        <p:nvGrpSpPr>
          <p:cNvPr id="14" name="Group 13">
            <a:extLst>
              <a:ext uri="{FF2B5EF4-FFF2-40B4-BE49-F238E27FC236}">
                <a16:creationId xmlns:a16="http://schemas.microsoft.com/office/drawing/2014/main" id="{0712648B-E0DB-1137-611E-649CBF2B48F6}"/>
              </a:ext>
            </a:extLst>
          </p:cNvPr>
          <p:cNvGrpSpPr/>
          <p:nvPr/>
        </p:nvGrpSpPr>
        <p:grpSpPr>
          <a:xfrm rot="21217940">
            <a:off x="770034" y="3991828"/>
            <a:ext cx="2396835" cy="2482496"/>
            <a:chOff x="3206007" y="3199007"/>
            <a:chExt cx="2818202" cy="2918922"/>
          </a:xfrm>
        </p:grpSpPr>
        <p:pic>
          <p:nvPicPr>
            <p:cNvPr id="15" name="Picture 14">
              <a:extLst>
                <a:ext uri="{FF2B5EF4-FFF2-40B4-BE49-F238E27FC236}">
                  <a16:creationId xmlns:a16="http://schemas.microsoft.com/office/drawing/2014/main" id="{659F4D77-83B0-882E-4353-8A3CAB53C893}"/>
                </a:ext>
              </a:extLst>
            </p:cNvPr>
            <p:cNvPicPr>
              <a:picLocks noChangeAspect="1"/>
            </p:cNvPicPr>
            <p:nvPr/>
          </p:nvPicPr>
          <p:blipFill>
            <a:blip r:embed="rId5" cstate="print">
              <a:extLst>
                <a:ext uri="{28A0092B-C50C-407E-A947-70E740481C1C}">
                  <a14:useLocalDpi xmlns:a14="http://schemas.microsoft.com/office/drawing/2010/main" val="0"/>
                </a:ext>
              </a:extLst>
            </a:blip>
            <a:srcRect l="8699" r="8699"/>
            <a:stretch/>
          </p:blipFill>
          <p:spPr>
            <a:xfrm>
              <a:off x="3323844" y="3323404"/>
              <a:ext cx="2586910" cy="2348838"/>
            </a:xfrm>
            <a:prstGeom prst="rect">
              <a:avLst/>
            </a:prstGeom>
          </p:spPr>
        </p:pic>
        <p:pic>
          <p:nvPicPr>
            <p:cNvPr id="16" name="Picture 15" descr="A polaroid with a black background&#10;&#10;Description automatically generated">
              <a:extLst>
                <a:ext uri="{FF2B5EF4-FFF2-40B4-BE49-F238E27FC236}">
                  <a16:creationId xmlns:a16="http://schemas.microsoft.com/office/drawing/2014/main" id="{5CE14425-A079-D34F-2C7E-90883F8DD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895">
              <a:off x="3206007" y="3199007"/>
              <a:ext cx="2818202" cy="2918922"/>
            </a:xfrm>
            <a:prstGeom prst="rect">
              <a:avLst/>
            </a:prstGeom>
          </p:spPr>
        </p:pic>
        <p:sp>
          <p:nvSpPr>
            <p:cNvPr id="17" name="TextBox 16">
              <a:extLst>
                <a:ext uri="{FF2B5EF4-FFF2-40B4-BE49-F238E27FC236}">
                  <a16:creationId xmlns:a16="http://schemas.microsoft.com/office/drawing/2014/main" id="{A3F1C33A-0E03-B1B5-0552-3171BFBA8281}"/>
                </a:ext>
              </a:extLst>
            </p:cNvPr>
            <p:cNvSpPr txBox="1"/>
            <p:nvPr/>
          </p:nvSpPr>
          <p:spPr>
            <a:xfrm>
              <a:off x="4504049" y="5637234"/>
              <a:ext cx="217207" cy="325696"/>
            </a:xfrm>
            <a:prstGeom prst="rect">
              <a:avLst/>
            </a:prstGeom>
            <a:noFill/>
          </p:spPr>
          <p:txBody>
            <a:bodyPr wrap="none" rtlCol="0">
              <a:spAutoFit/>
            </a:bodyPr>
            <a:lstStyle/>
            <a:p>
              <a:endParaRPr lang="en-US" sz="1200" b="1" dirty="0">
                <a:latin typeface="Mali" pitchFamily="2" charset="-34"/>
                <a:cs typeface="Mali" pitchFamily="2" charset="-34"/>
              </a:endParaRPr>
            </a:p>
          </p:txBody>
        </p:sp>
      </p:grpSp>
      <p:sp>
        <p:nvSpPr>
          <p:cNvPr id="18" name="Google Shape;49;p3">
            <a:extLst>
              <a:ext uri="{FF2B5EF4-FFF2-40B4-BE49-F238E27FC236}">
                <a16:creationId xmlns:a16="http://schemas.microsoft.com/office/drawing/2014/main" id="{A2390E26-6A9E-7EFE-1414-84F3D346686E}"/>
              </a:ext>
            </a:extLst>
          </p:cNvPr>
          <p:cNvSpPr/>
          <p:nvPr/>
        </p:nvSpPr>
        <p:spPr>
          <a:xfrm>
            <a:off x="755650" y="6231577"/>
            <a:ext cx="7632700" cy="169237"/>
          </a:xfrm>
          <a:prstGeom prst="rect">
            <a:avLst/>
          </a:prstGeom>
          <a:noFill/>
          <a:ln>
            <a:noFill/>
          </a:ln>
        </p:spPr>
        <p:txBody>
          <a:bodyPr spcFirstLastPara="1" wrap="square" lIns="91425" tIns="45700" rIns="91425" bIns="45700" anchor="t" anchorCtr="0">
            <a:spAutoFit/>
          </a:bodyPr>
          <a:lstStyle/>
          <a:p>
            <a:pPr algn="ctr">
              <a:buClr>
                <a:srgbClr val="1C1C1C"/>
              </a:buClr>
              <a:buSzPts val="500"/>
            </a:pP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Ảnh</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của</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1" u="sng" dirty="0">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Jean-Pierre Dalbéra</a:t>
            </a:r>
            <a:r>
              <a:rPr lang="en-ID" sz="500" strike="noStrike" cap="none" dirty="0">
                <a:latin typeface="Arial" panose="020B0604020202020204" pitchFamily="34" charset="0"/>
                <a:ea typeface="Arial"/>
                <a:cs typeface="Arial" panose="020B0604020202020204" pitchFamily="34" charset="0"/>
                <a:sym typeface="Arial"/>
              </a:rPr>
              <a:t>, </a:t>
            </a:r>
            <a:r>
              <a:rPr lang="en-ID" sz="500" b="1" i="0" u="sng" dirty="0">
                <a:effectLst/>
                <a:latin typeface="Arial" panose="020B0604020202020204" pitchFamily="34" charset="0"/>
                <a:cs typeface="Arial" panose="020B0604020202020204" pitchFamily="34" charset="0"/>
                <a:hlinkClick r:id="rId7" tooltip="Go to Dennis Jarvis’s photostream">
                  <a:extLst>
                    <a:ext uri="{A12FA001-AC4F-418D-AE19-62706E023703}">
                      <ahyp:hlinkClr xmlns:ahyp="http://schemas.microsoft.com/office/drawing/2018/hyperlinkcolor" val="tx"/>
                    </a:ext>
                  </a:extLst>
                </a:hlinkClick>
              </a:rPr>
              <a:t>Dennis Jarvis</a:t>
            </a:r>
            <a:r>
              <a:rPr lang="en-ID" sz="500" dirty="0">
                <a:effectLst/>
                <a:latin typeface="Arial" panose="020B0604020202020204" pitchFamily="34" charset="0"/>
                <a:cs typeface="Arial" panose="020B0604020202020204" pitchFamily="34" charset="0"/>
              </a:rPr>
              <a:t>, </a:t>
            </a:r>
            <a:r>
              <a:rPr lang="en-ID" sz="500" b="1" i="0" u="sng" dirty="0">
                <a:effectLst/>
                <a:latin typeface="Arial" panose="020B0604020202020204" pitchFamily="34" charset="0"/>
                <a:cs typeface="Arial" panose="020B0604020202020204" pitchFamily="34" charset="0"/>
                <a:hlinkClick r:id="rId8" tooltip="Go to Kevin Decherf’s photostream">
                  <a:extLst>
                    <a:ext uri="{A12FA001-AC4F-418D-AE19-62706E023703}">
                      <ahyp:hlinkClr xmlns:ahyp="http://schemas.microsoft.com/office/drawing/2018/hyperlinkcolor" val="tx"/>
                    </a:ext>
                  </a:extLst>
                </a:hlinkClick>
              </a:rPr>
              <a:t>Kevin Decherf</a:t>
            </a:r>
            <a:r>
              <a:rPr lang="en-ID" sz="500" strike="noStrike" cap="none" dirty="0">
                <a:latin typeface="Arial" panose="020B0604020202020204" pitchFamily="34" charset="0"/>
                <a:ea typeface="Arial"/>
                <a:cs typeface="Arial" panose="020B0604020202020204" pitchFamily="34" charset="0"/>
                <a:sym typeface="Arial"/>
              </a:rPr>
              <a:t> </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a:t>
            </a:r>
            <a:r>
              <a:rPr lang="en-ID" sz="500" b="0" i="0" u="sng" strike="noStrike" cap="none" dirty="0" err="1">
                <a:solidFill>
                  <a:srgbClr val="00B0F0"/>
                </a:solidFill>
                <a:latin typeface="Arial" panose="020B0604020202020204" pitchFamily="34" charset="0"/>
                <a:ea typeface="Arial"/>
                <a:cs typeface="Arial" panose="020B0604020202020204" pitchFamily="34" charset="0"/>
                <a:sym typeface="Arial"/>
              </a:rPr>
              <a:t>flickr</a:t>
            </a:r>
            <a:r>
              <a:rPr lang="en-ID" sz="500" b="0" i="0" u="sng" strike="noStrike" cap="none" dirty="0" err="1">
                <a:solidFill>
                  <a:srgbClr val="00B0F0"/>
                </a:solidFill>
                <a:latin typeface="Arial" panose="020B0604020202020204" pitchFamily="34" charset="0"/>
                <a:ea typeface="Arial"/>
                <a:cs typeface="Arial" panose="020B0604020202020204" pitchFamily="34" charset="0"/>
                <a:sym typeface="Arial"/>
                <a:hlinkClick r:id="rId9">
                  <a:extLst>
                    <a:ext uri="{A12FA001-AC4F-418D-AE19-62706E023703}">
                      <ahyp:hlinkClr xmlns:ahyp="http://schemas.microsoft.com/office/drawing/2018/hyperlinkcolor" val="tx"/>
                    </a:ext>
                  </a:extLst>
                </a:hlinkClick>
              </a:rPr>
              <a:t>.</a:t>
            </a:r>
            <a:r>
              <a:rPr lang="en-ID" sz="500" b="0" i="0" u="sng" strike="noStrike" cap="none" dirty="0" err="1">
                <a:solidFill>
                  <a:srgbClr val="23A7F9"/>
                </a:solidFill>
                <a:latin typeface="Arial" panose="020B0604020202020204" pitchFamily="34" charset="0"/>
                <a:ea typeface="Arial"/>
                <a:cs typeface="Arial" panose="020B0604020202020204" pitchFamily="34" charset="0"/>
                <a:sym typeface="Arial"/>
                <a:hlinkClick r:id="rId9">
                  <a:extLst>
                    <a:ext uri="{A12FA001-AC4F-418D-AE19-62706E023703}">
                      <ahyp:hlinkClr xmlns:ahyp="http://schemas.microsoft.com/office/drawing/2018/hyperlinkcolor" val="tx"/>
                    </a:ext>
                  </a:extLst>
                </a:hlinkClick>
              </a:rPr>
              <a:t>com</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được</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cấp</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theo</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giấy</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phép</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Creative Commons – attribution</a:t>
            </a:r>
            <a:endParaRPr sz="5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19" name="Rectangle 18">
            <a:hlinkClick r:id="rId10"/>
            <a:extLst>
              <a:ext uri="{FF2B5EF4-FFF2-40B4-BE49-F238E27FC236}">
                <a16:creationId xmlns:a16="http://schemas.microsoft.com/office/drawing/2014/main" id="{76813DF5-F6DB-31E7-658E-F49D8926E937}"/>
              </a:ext>
            </a:extLst>
          </p:cNvPr>
          <p:cNvSpPr/>
          <p:nvPr/>
        </p:nvSpPr>
        <p:spPr>
          <a:xfrm>
            <a:off x="2923309" y="6266748"/>
            <a:ext cx="632691" cy="9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1"/>
            <a:extLst>
              <a:ext uri="{FF2B5EF4-FFF2-40B4-BE49-F238E27FC236}">
                <a16:creationId xmlns:a16="http://schemas.microsoft.com/office/drawing/2014/main" id="{EAF3EBE4-2E38-34EA-C4D7-C4609F6C7292}"/>
              </a:ext>
            </a:extLst>
          </p:cNvPr>
          <p:cNvSpPr/>
          <p:nvPr/>
        </p:nvSpPr>
        <p:spPr>
          <a:xfrm>
            <a:off x="3532386" y="6272776"/>
            <a:ext cx="453222" cy="86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2"/>
            <a:extLst>
              <a:ext uri="{FF2B5EF4-FFF2-40B4-BE49-F238E27FC236}">
                <a16:creationId xmlns:a16="http://schemas.microsoft.com/office/drawing/2014/main" id="{FECD512C-2A9E-16C4-0087-46E583A6A773}"/>
              </a:ext>
            </a:extLst>
          </p:cNvPr>
          <p:cNvSpPr/>
          <p:nvPr/>
        </p:nvSpPr>
        <p:spPr>
          <a:xfrm>
            <a:off x="3985607" y="6275040"/>
            <a:ext cx="453222" cy="86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F125091F-F41A-4A2B-A505-4BAE35B411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412198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fltVal val="0"/>
                                          </p:val>
                                        </p:tav>
                                        <p:tav tm="100000">
                                          <p:val>
                                            <p:strVal val="#ppt_w"/>
                                          </p:val>
                                        </p:tav>
                                      </p:tavLst>
                                    </p:anim>
                                    <p:anim calcmode="lin" valueType="num">
                                      <p:cBhvr>
                                        <p:cTn id="41" dur="1000" fill="hold"/>
                                        <p:tgtEl>
                                          <p:spTgt spid="6"/>
                                        </p:tgtEl>
                                        <p:attrNameLst>
                                          <p:attrName>ppt_h</p:attrName>
                                        </p:attrNameLst>
                                      </p:cBhvr>
                                      <p:tavLst>
                                        <p:tav tm="0">
                                          <p:val>
                                            <p:fltVal val="0"/>
                                          </p:val>
                                        </p:tav>
                                        <p:tav tm="100000">
                                          <p:val>
                                            <p:strVal val="#ppt_h"/>
                                          </p:val>
                                        </p:tav>
                                      </p:tavLst>
                                    </p:anim>
                                    <p:anim calcmode="lin" valueType="num">
                                      <p:cBhvr>
                                        <p:cTn id="42" dur="1000" fill="hold"/>
                                        <p:tgtEl>
                                          <p:spTgt spid="6"/>
                                        </p:tgtEl>
                                        <p:attrNameLst>
                                          <p:attrName>style.rotation</p:attrName>
                                        </p:attrNameLst>
                                      </p:cBhvr>
                                      <p:tavLst>
                                        <p:tav tm="0">
                                          <p:val>
                                            <p:fltVal val="90"/>
                                          </p:val>
                                        </p:tav>
                                        <p:tav tm="100000">
                                          <p:val>
                                            <p:fltVal val="0"/>
                                          </p:val>
                                        </p:tav>
                                      </p:tavLst>
                                    </p:anim>
                                    <p:animEffect transition="in" filter="fade">
                                      <p:cBhvr>
                                        <p:cTn id="4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14"/>
                                        </p:tgtEl>
                                      </p:cBhvr>
                                    </p:animEffect>
                                    <p:animScale>
                                      <p:cBhvr>
                                        <p:cTn id="49"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10"/>
                                        </p:tgtEl>
                                      </p:cBhvr>
                                    </p:animEffect>
                                    <p:animScale>
                                      <p:cBhvr>
                                        <p:cTn id="55"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6"/>
                                        </p:tgtEl>
                                      </p:cBhvr>
                                    </p:animEffect>
                                    <p:animScale>
                                      <p:cBhvr>
                                        <p:cTn id="61"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F6E9463-239A-79D7-2844-374515360861}"/>
              </a:ext>
            </a:extLst>
          </p:cNvPr>
          <p:cNvGrpSpPr/>
          <p:nvPr/>
        </p:nvGrpSpPr>
        <p:grpSpPr>
          <a:xfrm rot="354740">
            <a:off x="5963758" y="1414804"/>
            <a:ext cx="2396835" cy="2482496"/>
            <a:chOff x="3206007" y="3199007"/>
            <a:chExt cx="2818202" cy="2918922"/>
          </a:xfrm>
        </p:grpSpPr>
        <p:pic>
          <p:nvPicPr>
            <p:cNvPr id="11" name="Picture 10">
              <a:extLst>
                <a:ext uri="{FF2B5EF4-FFF2-40B4-BE49-F238E27FC236}">
                  <a16:creationId xmlns:a16="http://schemas.microsoft.com/office/drawing/2014/main" id="{50657AC5-4BD8-A412-4F17-B6804CFAAFE5}"/>
                </a:ext>
              </a:extLst>
            </p:cNvPr>
            <p:cNvPicPr>
              <a:picLocks noChangeAspect="1"/>
            </p:cNvPicPr>
            <p:nvPr/>
          </p:nvPicPr>
          <p:blipFill>
            <a:blip r:embed="rId2" cstate="print">
              <a:extLst>
                <a:ext uri="{28A0092B-C50C-407E-A947-70E740481C1C}">
                  <a14:useLocalDpi xmlns:a14="http://schemas.microsoft.com/office/drawing/2010/main" val="0"/>
                </a:ext>
              </a:extLst>
            </a:blip>
            <a:srcRect l="11993" r="11993"/>
            <a:stretch/>
          </p:blipFill>
          <p:spPr>
            <a:xfrm>
              <a:off x="3277682" y="3324459"/>
              <a:ext cx="2674855" cy="2348838"/>
            </a:xfrm>
            <a:prstGeom prst="rect">
              <a:avLst/>
            </a:prstGeom>
          </p:spPr>
        </p:pic>
        <p:pic>
          <p:nvPicPr>
            <p:cNvPr id="12" name="Picture 11" descr="A polaroid with a black background&#10;&#10;Description automatically generated">
              <a:extLst>
                <a:ext uri="{FF2B5EF4-FFF2-40B4-BE49-F238E27FC236}">
                  <a16:creationId xmlns:a16="http://schemas.microsoft.com/office/drawing/2014/main" id="{FCD3FDC4-54D5-8E58-BF0E-F6DB19283C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895">
              <a:off x="3206007" y="3199007"/>
              <a:ext cx="2818202" cy="2918922"/>
            </a:xfrm>
            <a:prstGeom prst="rect">
              <a:avLst/>
            </a:prstGeom>
          </p:spPr>
        </p:pic>
        <p:sp>
          <p:nvSpPr>
            <p:cNvPr id="13" name="TextBox 12">
              <a:extLst>
                <a:ext uri="{FF2B5EF4-FFF2-40B4-BE49-F238E27FC236}">
                  <a16:creationId xmlns:a16="http://schemas.microsoft.com/office/drawing/2014/main" id="{CAFBBAE6-6B4C-0B93-4ED7-6AED71945969}"/>
                </a:ext>
              </a:extLst>
            </p:cNvPr>
            <p:cNvSpPr txBox="1"/>
            <p:nvPr/>
          </p:nvSpPr>
          <p:spPr>
            <a:xfrm>
              <a:off x="4465141" y="5648948"/>
              <a:ext cx="217207" cy="325696"/>
            </a:xfrm>
            <a:prstGeom prst="rect">
              <a:avLst/>
            </a:prstGeom>
            <a:noFill/>
          </p:spPr>
          <p:txBody>
            <a:bodyPr wrap="none" rtlCol="0">
              <a:spAutoFit/>
            </a:bodyPr>
            <a:lstStyle/>
            <a:p>
              <a:endParaRPr lang="en-US" sz="1200" b="1" dirty="0">
                <a:latin typeface="Mali" pitchFamily="2" charset="-34"/>
                <a:cs typeface="Mali" pitchFamily="2" charset="-34"/>
              </a:endParaRPr>
            </a:p>
          </p:txBody>
        </p:sp>
      </p:grpSp>
      <p:grpSp>
        <p:nvGrpSpPr>
          <p:cNvPr id="27" name="Group 26">
            <a:extLst>
              <a:ext uri="{FF2B5EF4-FFF2-40B4-BE49-F238E27FC236}">
                <a16:creationId xmlns:a16="http://schemas.microsoft.com/office/drawing/2014/main" id="{8B2EADE9-C4E1-887E-5953-E582743D3B79}"/>
              </a:ext>
            </a:extLst>
          </p:cNvPr>
          <p:cNvGrpSpPr/>
          <p:nvPr/>
        </p:nvGrpSpPr>
        <p:grpSpPr>
          <a:xfrm>
            <a:off x="3387991" y="679867"/>
            <a:ext cx="2396835" cy="2482496"/>
            <a:chOff x="5432834" y="3361210"/>
            <a:chExt cx="2818202" cy="2918922"/>
          </a:xfrm>
        </p:grpSpPr>
        <p:pic>
          <p:nvPicPr>
            <p:cNvPr id="20" name="Picture 19">
              <a:extLst>
                <a:ext uri="{FF2B5EF4-FFF2-40B4-BE49-F238E27FC236}">
                  <a16:creationId xmlns:a16="http://schemas.microsoft.com/office/drawing/2014/main" id="{DE83DFC5-95CC-383E-B496-37BE2E6EA7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85" r="3195"/>
            <a:stretch/>
          </p:blipFill>
          <p:spPr>
            <a:xfrm>
              <a:off x="5518834" y="3422314"/>
              <a:ext cx="2583553" cy="2348838"/>
            </a:xfrm>
            <a:prstGeom prst="rect">
              <a:avLst/>
            </a:prstGeom>
          </p:spPr>
        </p:pic>
        <p:pic>
          <p:nvPicPr>
            <p:cNvPr id="21" name="Picture 20" descr="A polaroid with a black background&#10;&#10;Description automatically generated">
              <a:extLst>
                <a:ext uri="{FF2B5EF4-FFF2-40B4-BE49-F238E27FC236}">
                  <a16:creationId xmlns:a16="http://schemas.microsoft.com/office/drawing/2014/main" id="{60AA36DC-98AF-DCC6-48BD-982B0FCF6D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895">
              <a:off x="5432834" y="3361210"/>
              <a:ext cx="2818202" cy="2918922"/>
            </a:xfrm>
            <a:prstGeom prst="rect">
              <a:avLst/>
            </a:prstGeom>
          </p:spPr>
        </p:pic>
        <p:sp>
          <p:nvSpPr>
            <p:cNvPr id="22" name="TextBox 21">
              <a:extLst>
                <a:ext uri="{FF2B5EF4-FFF2-40B4-BE49-F238E27FC236}">
                  <a16:creationId xmlns:a16="http://schemas.microsoft.com/office/drawing/2014/main" id="{A07C0CD0-2676-B1F9-A45C-72A1EAFAA4DF}"/>
                </a:ext>
              </a:extLst>
            </p:cNvPr>
            <p:cNvSpPr txBox="1"/>
            <p:nvPr/>
          </p:nvSpPr>
          <p:spPr>
            <a:xfrm>
              <a:off x="5570019" y="5840822"/>
              <a:ext cx="217207" cy="289507"/>
            </a:xfrm>
            <a:prstGeom prst="rect">
              <a:avLst/>
            </a:prstGeom>
            <a:noFill/>
          </p:spPr>
          <p:txBody>
            <a:bodyPr wrap="none" rtlCol="0">
              <a:spAutoFit/>
            </a:bodyPr>
            <a:lstStyle/>
            <a:p>
              <a:endParaRPr lang="en-US" sz="1000" b="1" dirty="0">
                <a:latin typeface="Mali" pitchFamily="2" charset="-34"/>
                <a:cs typeface="Mali" pitchFamily="2" charset="-34"/>
              </a:endParaRPr>
            </a:p>
          </p:txBody>
        </p:sp>
      </p:grpSp>
      <p:grpSp>
        <p:nvGrpSpPr>
          <p:cNvPr id="15" name="Group 14">
            <a:extLst>
              <a:ext uri="{FF2B5EF4-FFF2-40B4-BE49-F238E27FC236}">
                <a16:creationId xmlns:a16="http://schemas.microsoft.com/office/drawing/2014/main" id="{7631C521-30F4-C3D8-5B21-2280074C630D}"/>
              </a:ext>
            </a:extLst>
          </p:cNvPr>
          <p:cNvGrpSpPr/>
          <p:nvPr/>
        </p:nvGrpSpPr>
        <p:grpSpPr>
          <a:xfrm rot="21217940">
            <a:off x="721167" y="1272130"/>
            <a:ext cx="2396835" cy="2482496"/>
            <a:chOff x="3206007" y="3199007"/>
            <a:chExt cx="2818202" cy="2918922"/>
          </a:xfrm>
        </p:grpSpPr>
        <p:pic>
          <p:nvPicPr>
            <p:cNvPr id="16" name="Picture 15">
              <a:extLst>
                <a:ext uri="{FF2B5EF4-FFF2-40B4-BE49-F238E27FC236}">
                  <a16:creationId xmlns:a16="http://schemas.microsoft.com/office/drawing/2014/main" id="{8D2A3CBA-B5EE-C077-51F1-F019EFDB4B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39" t="332" r="20893" b="-332"/>
            <a:stretch/>
          </p:blipFill>
          <p:spPr>
            <a:xfrm>
              <a:off x="3323844" y="3323404"/>
              <a:ext cx="2586910" cy="2348838"/>
            </a:xfrm>
            <a:prstGeom prst="rect">
              <a:avLst/>
            </a:prstGeom>
          </p:spPr>
        </p:pic>
        <p:pic>
          <p:nvPicPr>
            <p:cNvPr id="17" name="Picture 16" descr="A polaroid with a black background&#10;&#10;Description automatically generated">
              <a:extLst>
                <a:ext uri="{FF2B5EF4-FFF2-40B4-BE49-F238E27FC236}">
                  <a16:creationId xmlns:a16="http://schemas.microsoft.com/office/drawing/2014/main" id="{26F63DE2-B55B-D480-8D23-3B939C0C9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895">
              <a:off x="3206007" y="3199007"/>
              <a:ext cx="2818202" cy="2918922"/>
            </a:xfrm>
            <a:prstGeom prst="rect">
              <a:avLst/>
            </a:prstGeom>
          </p:spPr>
        </p:pic>
        <p:sp>
          <p:nvSpPr>
            <p:cNvPr id="18" name="TextBox 17">
              <a:extLst>
                <a:ext uri="{FF2B5EF4-FFF2-40B4-BE49-F238E27FC236}">
                  <a16:creationId xmlns:a16="http://schemas.microsoft.com/office/drawing/2014/main" id="{DD368C4A-61FB-5944-3C67-A394B527E7FF}"/>
                </a:ext>
              </a:extLst>
            </p:cNvPr>
            <p:cNvSpPr txBox="1"/>
            <p:nvPr/>
          </p:nvSpPr>
          <p:spPr>
            <a:xfrm>
              <a:off x="4504049" y="5637234"/>
              <a:ext cx="217207" cy="325696"/>
            </a:xfrm>
            <a:prstGeom prst="rect">
              <a:avLst/>
            </a:prstGeom>
            <a:noFill/>
          </p:spPr>
          <p:txBody>
            <a:bodyPr wrap="none" rtlCol="0">
              <a:spAutoFit/>
            </a:bodyPr>
            <a:lstStyle/>
            <a:p>
              <a:endParaRPr lang="en-US" sz="1200" b="1" dirty="0">
                <a:latin typeface="Mali" pitchFamily="2" charset="-34"/>
                <a:cs typeface="Mali" pitchFamily="2" charset="-34"/>
              </a:endParaRPr>
            </a:p>
          </p:txBody>
        </p:sp>
      </p:grpSp>
      <p:grpSp>
        <p:nvGrpSpPr>
          <p:cNvPr id="7" name="Group 6">
            <a:extLst>
              <a:ext uri="{FF2B5EF4-FFF2-40B4-BE49-F238E27FC236}">
                <a16:creationId xmlns:a16="http://schemas.microsoft.com/office/drawing/2014/main" id="{88337E09-B89C-118B-F3F5-C51B0802B6DC}"/>
              </a:ext>
            </a:extLst>
          </p:cNvPr>
          <p:cNvGrpSpPr/>
          <p:nvPr/>
        </p:nvGrpSpPr>
        <p:grpSpPr>
          <a:xfrm>
            <a:off x="2989585" y="2147347"/>
            <a:ext cx="3308077" cy="4350593"/>
            <a:chOff x="3194647" y="2743401"/>
            <a:chExt cx="3002948" cy="3949305"/>
          </a:xfrm>
        </p:grpSpPr>
        <p:sp>
          <p:nvSpPr>
            <p:cNvPr id="6" name="Oval 5">
              <a:extLst>
                <a:ext uri="{FF2B5EF4-FFF2-40B4-BE49-F238E27FC236}">
                  <a16:creationId xmlns:a16="http://schemas.microsoft.com/office/drawing/2014/main" id="{0EB3D66A-DC50-18E2-6C4F-A79FAA951685}"/>
                </a:ext>
              </a:extLst>
            </p:cNvPr>
            <p:cNvSpPr/>
            <p:nvPr/>
          </p:nvSpPr>
          <p:spPr>
            <a:xfrm>
              <a:off x="3194647" y="2743401"/>
              <a:ext cx="2921261" cy="29212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AF7D8EA-50CF-BE04-FE5C-CBDDC4D918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85" r="-1238"/>
            <a:stretch/>
          </p:blipFill>
          <p:spPr>
            <a:xfrm>
              <a:off x="3345385" y="2962896"/>
              <a:ext cx="2852210" cy="3729810"/>
            </a:xfrm>
            <a:prstGeom prst="rect">
              <a:avLst/>
            </a:prstGeom>
          </p:spPr>
        </p:pic>
      </p:grpSp>
      <p:sp>
        <p:nvSpPr>
          <p:cNvPr id="9" name="Rectangle 8">
            <a:extLst>
              <a:ext uri="{FF2B5EF4-FFF2-40B4-BE49-F238E27FC236}">
                <a16:creationId xmlns:a16="http://schemas.microsoft.com/office/drawing/2014/main" id="{D73C010B-33B3-46DC-6C95-677B89489ED3}"/>
              </a:ext>
            </a:extLst>
          </p:cNvPr>
          <p:cNvSpPr/>
          <p:nvPr/>
        </p:nvSpPr>
        <p:spPr>
          <a:xfrm>
            <a:off x="684213" y="5431250"/>
            <a:ext cx="7740650" cy="708757"/>
          </a:xfrm>
          <a:prstGeom prst="rect">
            <a:avLst/>
          </a:prstGeom>
          <a:solidFill>
            <a:schemeClr val="accent6">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vi-VN" dirty="0">
                <a:solidFill>
                  <a:schemeClr val="tx1"/>
                </a:solidFill>
                <a:latin typeface="Mali" pitchFamily="2" charset="-34"/>
                <a:cs typeface="Mali" pitchFamily="2" charset="-34"/>
              </a:rPr>
              <a:t>Quan sát những hình bên dưới, em hãy chọn và gọi tên di sản thế giới ở vùng Duyên hải miền Trung được UNESCO công nhận.</a:t>
            </a:r>
            <a:endParaRPr lang="vi-VN" b="0" dirty="0">
              <a:solidFill>
                <a:schemeClr val="tx1"/>
              </a:solidFill>
              <a:effectLst/>
              <a:latin typeface="Mali" pitchFamily="2" charset="-34"/>
              <a:cs typeface="Mali" pitchFamily="2" charset="-34"/>
            </a:endParaRPr>
          </a:p>
        </p:txBody>
      </p:sp>
      <p:sp>
        <p:nvSpPr>
          <p:cNvPr id="5" name="Google Shape;49;p3">
            <a:extLst>
              <a:ext uri="{FF2B5EF4-FFF2-40B4-BE49-F238E27FC236}">
                <a16:creationId xmlns:a16="http://schemas.microsoft.com/office/drawing/2014/main" id="{2D608BB6-8871-0E7F-070E-276D0BA95396}"/>
              </a:ext>
            </a:extLst>
          </p:cNvPr>
          <p:cNvSpPr/>
          <p:nvPr/>
        </p:nvSpPr>
        <p:spPr>
          <a:xfrm>
            <a:off x="755650" y="6231577"/>
            <a:ext cx="7632700" cy="1692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C1C1C"/>
              </a:buClr>
              <a:buSzPts val="500"/>
              <a:buFont typeface="Arial"/>
              <a:buNone/>
            </a:pPr>
            <a:r>
              <a:rPr lang="en-ID" sz="500" b="0" i="0" u="none" strike="noStrike" cap="none" dirty="0" err="1">
                <a:solidFill>
                  <a:srgbClr val="1C1C1C"/>
                </a:solidFill>
                <a:latin typeface="Arial"/>
                <a:ea typeface="Arial"/>
                <a:cs typeface="Arial"/>
                <a:sym typeface="Arial"/>
              </a:rPr>
              <a:t>Ảnh</a:t>
            </a:r>
            <a:r>
              <a:rPr lang="en-ID" sz="500" b="0" i="0" u="none" strike="noStrike" cap="none" dirty="0">
                <a:solidFill>
                  <a:srgbClr val="1C1C1C"/>
                </a:solidFill>
                <a:latin typeface="Arial"/>
                <a:ea typeface="Arial"/>
                <a:cs typeface="Arial"/>
                <a:sym typeface="Arial"/>
              </a:rPr>
              <a:t> </a:t>
            </a:r>
            <a:r>
              <a:rPr lang="en-ID" sz="500" b="1" i="0" u="none" strike="noStrike" cap="none" dirty="0" err="1">
                <a:solidFill>
                  <a:srgbClr val="1C1C1C"/>
                </a:solidFill>
                <a:latin typeface="Arial"/>
                <a:ea typeface="Arial"/>
                <a:cs typeface="Arial"/>
                <a:sym typeface="Arial"/>
              </a:rPr>
              <a:t>của</a:t>
            </a:r>
            <a:r>
              <a:rPr lang="en-ID" sz="500" b="1" i="0" u="none" strike="noStrike" cap="none" dirty="0">
                <a:solidFill>
                  <a:srgbClr val="1C1C1C"/>
                </a:solidFill>
                <a:latin typeface="Arial"/>
                <a:ea typeface="Arial"/>
                <a:cs typeface="Arial"/>
                <a:sym typeface="Arial"/>
              </a:rPr>
              <a:t> </a:t>
            </a:r>
            <a:r>
              <a:rPr lang="en-ID" sz="500" b="1" dirty="0">
                <a:effectLst/>
                <a:latin typeface="Arial" panose="020B0604020202020204" pitchFamily="34" charset="0"/>
                <a:cs typeface="Arial" panose="020B0604020202020204" pitchFamily="34" charset="0"/>
                <a:hlinkClick r:id="rId7" tooltip="Go to HoangP’s photostream">
                  <a:extLst>
                    <a:ext uri="{A12FA001-AC4F-418D-AE19-62706E023703}">
                      <ahyp:hlinkClr xmlns:ahyp="http://schemas.microsoft.com/office/drawing/2018/hyperlinkcolor" val="tx"/>
                    </a:ext>
                  </a:extLst>
                </a:hlinkClick>
              </a:rPr>
              <a:t>HoangP</a:t>
            </a:r>
            <a:r>
              <a:rPr lang="en-ID" sz="500" b="1" strike="noStrike" cap="none" dirty="0">
                <a:latin typeface="Arial" panose="020B0604020202020204" pitchFamily="34" charset="0"/>
                <a:ea typeface="Arial"/>
                <a:cs typeface="Arial" panose="020B0604020202020204" pitchFamily="34" charset="0"/>
                <a:sym typeface="Arial"/>
              </a:rPr>
              <a:t>, </a:t>
            </a:r>
            <a:r>
              <a:rPr lang="en-ID" sz="500" b="1" dirty="0">
                <a:effectLst/>
                <a:latin typeface="Arial" panose="020B0604020202020204" pitchFamily="34" charset="0"/>
                <a:cs typeface="Arial" panose="020B0604020202020204" pitchFamily="34" charset="0"/>
                <a:hlinkClick r:id="rId8" tooltip="Go to Loi Nguyen Duc’s photostream">
                  <a:extLst>
                    <a:ext uri="{A12FA001-AC4F-418D-AE19-62706E023703}">
                      <ahyp:hlinkClr xmlns:ahyp="http://schemas.microsoft.com/office/drawing/2018/hyperlinkcolor" val="tx"/>
                    </a:ext>
                  </a:extLst>
                </a:hlinkClick>
              </a:rPr>
              <a:t>Loi Nguyen Duc</a:t>
            </a:r>
            <a:r>
              <a:rPr lang="en-ID" sz="500" b="1" dirty="0">
                <a:effectLst/>
                <a:latin typeface="Arial" panose="020B0604020202020204" pitchFamily="34" charset="0"/>
                <a:cs typeface="Arial" panose="020B0604020202020204" pitchFamily="34" charset="0"/>
              </a:rPr>
              <a:t>, </a:t>
            </a:r>
            <a:r>
              <a:rPr lang="en-ID" sz="500" b="1" dirty="0">
                <a:effectLst/>
                <a:latin typeface="Arial" panose="020B0604020202020204" pitchFamily="34" charset="0"/>
                <a:cs typeface="Arial" panose="020B0604020202020204" pitchFamily="34" charset="0"/>
                <a:hlinkClick r:id="rId9" tooltip="Go to flowcomm’s photostream">
                  <a:extLst>
                    <a:ext uri="{A12FA001-AC4F-418D-AE19-62706E023703}">
                      <ahyp:hlinkClr xmlns:ahyp="http://schemas.microsoft.com/office/drawing/2018/hyperlinkcolor" val="tx"/>
                    </a:ext>
                  </a:extLst>
                </a:hlinkClick>
              </a:rPr>
              <a:t>flowcomm</a:t>
            </a:r>
            <a:r>
              <a:rPr lang="en-ID" sz="500" b="1" strike="noStrike" cap="none" dirty="0">
                <a:latin typeface="Arial" panose="020B0604020202020204" pitchFamily="34" charset="0"/>
                <a:ea typeface="Arial"/>
                <a:cs typeface="Arial" panose="020B0604020202020204" pitchFamily="34" charset="0"/>
                <a:sym typeface="Arial"/>
              </a:rPr>
              <a:t> </a:t>
            </a:r>
            <a:r>
              <a:rPr lang="en-ID" sz="500" b="0" i="0" u="none" strike="noStrike" cap="none" dirty="0">
                <a:solidFill>
                  <a:srgbClr val="1C1C1C"/>
                </a:solidFill>
                <a:latin typeface="Arial"/>
                <a:ea typeface="Arial"/>
                <a:cs typeface="Arial"/>
                <a:sym typeface="Arial"/>
              </a:rPr>
              <a:t>(@</a:t>
            </a:r>
            <a:r>
              <a:rPr lang="en-ID" sz="500" b="0" i="0" u="sng" strike="noStrike" cap="none" dirty="0" err="1">
                <a:solidFill>
                  <a:srgbClr val="00B0F0"/>
                </a:solidFill>
                <a:latin typeface="Arial"/>
                <a:ea typeface="Arial"/>
                <a:cs typeface="Arial"/>
                <a:sym typeface="Arial"/>
              </a:rPr>
              <a:t>flickr</a:t>
            </a:r>
            <a:r>
              <a:rPr lang="en-ID" sz="500" b="0" i="0" u="sng" strike="noStrike" cap="none" dirty="0" err="1">
                <a:solidFill>
                  <a:srgbClr val="00B0F0"/>
                </a:solidFill>
                <a:latin typeface="Arial"/>
                <a:ea typeface="Arial"/>
                <a:cs typeface="Arial"/>
                <a:sym typeface="Arial"/>
                <a:hlinkClick r:id="rId10">
                  <a:extLst>
                    <a:ext uri="{A12FA001-AC4F-418D-AE19-62706E023703}">
                      <ahyp:hlinkClr xmlns:ahyp="http://schemas.microsoft.com/office/drawing/2018/hyperlinkcolor" val="tx"/>
                    </a:ext>
                  </a:extLst>
                </a:hlinkClick>
              </a:rPr>
              <a:t>.</a:t>
            </a:r>
            <a:r>
              <a:rPr lang="en-ID" sz="500" b="0" i="0" u="sng" strike="noStrike" cap="none" dirty="0" err="1">
                <a:solidFill>
                  <a:srgbClr val="23A7F9"/>
                </a:solidFill>
                <a:latin typeface="Arial"/>
                <a:ea typeface="Arial"/>
                <a:cs typeface="Arial"/>
                <a:sym typeface="Arial"/>
                <a:hlinkClick r:id="rId10">
                  <a:extLst>
                    <a:ext uri="{A12FA001-AC4F-418D-AE19-62706E023703}">
                      <ahyp:hlinkClr xmlns:ahyp="http://schemas.microsoft.com/office/drawing/2018/hyperlinkcolor" val="tx"/>
                    </a:ext>
                  </a:extLst>
                </a:hlinkClick>
              </a:rPr>
              <a:t>com</a:t>
            </a:r>
            <a:r>
              <a:rPr lang="en-ID" sz="500" b="0" i="0" u="none" strike="noStrike" cap="none" dirty="0">
                <a:solidFill>
                  <a:srgbClr val="1C1C1C"/>
                </a:solidFill>
                <a:latin typeface="Arial"/>
                <a:ea typeface="Arial"/>
                <a:cs typeface="Arial"/>
                <a:sym typeface="Arial"/>
              </a:rPr>
              <a:t>) - </a:t>
            </a:r>
            <a:r>
              <a:rPr lang="en-ID" sz="500" b="0" i="0" u="none" strike="noStrike" cap="none" dirty="0" err="1">
                <a:solidFill>
                  <a:srgbClr val="1C1C1C"/>
                </a:solidFill>
                <a:latin typeface="Arial"/>
                <a:ea typeface="Arial"/>
                <a:cs typeface="Arial"/>
                <a:sym typeface="Arial"/>
              </a:rPr>
              <a:t>được</a:t>
            </a:r>
            <a:r>
              <a:rPr lang="en-ID" sz="500" b="0" i="0" u="none" strike="noStrike" cap="none" dirty="0">
                <a:solidFill>
                  <a:srgbClr val="1C1C1C"/>
                </a:solidFill>
                <a:latin typeface="Arial"/>
                <a:ea typeface="Arial"/>
                <a:cs typeface="Arial"/>
                <a:sym typeface="Arial"/>
              </a:rPr>
              <a:t> </a:t>
            </a:r>
            <a:r>
              <a:rPr lang="en-ID" sz="500" b="0" i="0" u="none" strike="noStrike" cap="none" dirty="0" err="1">
                <a:solidFill>
                  <a:srgbClr val="1C1C1C"/>
                </a:solidFill>
                <a:latin typeface="Arial"/>
                <a:ea typeface="Arial"/>
                <a:cs typeface="Arial"/>
                <a:sym typeface="Arial"/>
              </a:rPr>
              <a:t>cấp</a:t>
            </a:r>
            <a:r>
              <a:rPr lang="en-ID" sz="500" b="0" i="0" u="none" strike="noStrike" cap="none" dirty="0">
                <a:solidFill>
                  <a:srgbClr val="1C1C1C"/>
                </a:solidFill>
                <a:latin typeface="Arial"/>
                <a:ea typeface="Arial"/>
                <a:cs typeface="Arial"/>
                <a:sym typeface="Arial"/>
              </a:rPr>
              <a:t> </a:t>
            </a:r>
            <a:r>
              <a:rPr lang="en-ID" sz="500" b="0" i="0" u="none" strike="noStrike" cap="none" dirty="0" err="1">
                <a:solidFill>
                  <a:srgbClr val="1C1C1C"/>
                </a:solidFill>
                <a:latin typeface="Arial"/>
                <a:ea typeface="Arial"/>
                <a:cs typeface="Arial"/>
                <a:sym typeface="Arial"/>
              </a:rPr>
              <a:t>theo</a:t>
            </a:r>
            <a:r>
              <a:rPr lang="en-ID" sz="500" b="0" i="0" u="none" strike="noStrike" cap="none" dirty="0">
                <a:solidFill>
                  <a:srgbClr val="1C1C1C"/>
                </a:solidFill>
                <a:latin typeface="Arial"/>
                <a:ea typeface="Arial"/>
                <a:cs typeface="Arial"/>
                <a:sym typeface="Arial"/>
              </a:rPr>
              <a:t> </a:t>
            </a:r>
            <a:r>
              <a:rPr lang="en-ID" sz="500" b="0" i="0" u="none" strike="noStrike" cap="none" dirty="0" err="1">
                <a:solidFill>
                  <a:srgbClr val="1C1C1C"/>
                </a:solidFill>
                <a:latin typeface="Arial"/>
                <a:ea typeface="Arial"/>
                <a:cs typeface="Arial"/>
                <a:sym typeface="Arial"/>
              </a:rPr>
              <a:t>giấy</a:t>
            </a:r>
            <a:r>
              <a:rPr lang="en-ID" sz="500" b="0" i="0" u="none" strike="noStrike" cap="none" dirty="0">
                <a:solidFill>
                  <a:srgbClr val="1C1C1C"/>
                </a:solidFill>
                <a:latin typeface="Arial"/>
                <a:ea typeface="Arial"/>
                <a:cs typeface="Arial"/>
                <a:sym typeface="Arial"/>
              </a:rPr>
              <a:t> </a:t>
            </a:r>
            <a:r>
              <a:rPr lang="en-ID" sz="500" b="0" i="0" u="none" strike="noStrike" cap="none" dirty="0" err="1">
                <a:solidFill>
                  <a:srgbClr val="1C1C1C"/>
                </a:solidFill>
                <a:latin typeface="Arial"/>
                <a:ea typeface="Arial"/>
                <a:cs typeface="Arial"/>
                <a:sym typeface="Arial"/>
              </a:rPr>
              <a:t>phép</a:t>
            </a:r>
            <a:r>
              <a:rPr lang="en-ID" sz="500" b="0" i="0" u="none" strike="noStrike" cap="none" dirty="0">
                <a:solidFill>
                  <a:srgbClr val="1C1C1C"/>
                </a:solidFill>
                <a:latin typeface="Arial"/>
                <a:ea typeface="Arial"/>
                <a:cs typeface="Arial"/>
                <a:sym typeface="Arial"/>
              </a:rPr>
              <a:t> Creative Commons – attribution</a:t>
            </a:r>
            <a:endParaRPr sz="500" b="0" i="0" u="none" strike="noStrike" cap="none" dirty="0">
              <a:solidFill>
                <a:schemeClr val="dk1"/>
              </a:solidFill>
              <a:latin typeface="Arial"/>
              <a:ea typeface="Arial"/>
              <a:cs typeface="Arial"/>
              <a:sym typeface="Arial"/>
            </a:endParaRPr>
          </a:p>
        </p:txBody>
      </p:sp>
      <p:sp>
        <p:nvSpPr>
          <p:cNvPr id="3" name="Rectangle 2">
            <a:hlinkClick r:id="rId11"/>
            <a:extLst>
              <a:ext uri="{FF2B5EF4-FFF2-40B4-BE49-F238E27FC236}">
                <a16:creationId xmlns:a16="http://schemas.microsoft.com/office/drawing/2014/main" id="{40DFFDFF-422F-169E-4785-5E2121DFF33B}"/>
              </a:ext>
            </a:extLst>
          </p:cNvPr>
          <p:cNvSpPr/>
          <p:nvPr/>
        </p:nvSpPr>
        <p:spPr>
          <a:xfrm>
            <a:off x="2989585" y="6271203"/>
            <a:ext cx="403519" cy="110602"/>
          </a:xfrm>
          <a:prstGeom prst="rect">
            <a:avLst/>
          </a:prstGeom>
          <a:noFill/>
          <a:ln>
            <a:noFill/>
          </a:ln>
          <a:effectLst>
            <a:reflection stA="45000" endPos="7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12"/>
            <a:extLst>
              <a:ext uri="{FF2B5EF4-FFF2-40B4-BE49-F238E27FC236}">
                <a16:creationId xmlns:a16="http://schemas.microsoft.com/office/drawing/2014/main" id="{5569DBFC-A9CD-07E5-5C4C-BDCF455D6326}"/>
              </a:ext>
            </a:extLst>
          </p:cNvPr>
          <p:cNvSpPr/>
          <p:nvPr/>
        </p:nvSpPr>
        <p:spPr>
          <a:xfrm>
            <a:off x="3393104" y="6263704"/>
            <a:ext cx="498764" cy="103819"/>
          </a:xfrm>
          <a:prstGeom prst="rect">
            <a:avLst/>
          </a:prstGeom>
          <a:noFill/>
          <a:ln>
            <a:noFill/>
          </a:ln>
          <a:effectLst>
            <a:reflection stA="45000" endPos="7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13"/>
            <a:extLst>
              <a:ext uri="{FF2B5EF4-FFF2-40B4-BE49-F238E27FC236}">
                <a16:creationId xmlns:a16="http://schemas.microsoft.com/office/drawing/2014/main" id="{4F6C14A0-1B95-A359-7B01-EC8A441468FE}"/>
              </a:ext>
            </a:extLst>
          </p:cNvPr>
          <p:cNvSpPr/>
          <p:nvPr/>
        </p:nvSpPr>
        <p:spPr>
          <a:xfrm>
            <a:off x="3891868" y="6273174"/>
            <a:ext cx="340066" cy="110602"/>
          </a:xfrm>
          <a:prstGeom prst="rect">
            <a:avLst/>
          </a:prstGeom>
          <a:noFill/>
          <a:ln>
            <a:noFill/>
          </a:ln>
          <a:effectLst>
            <a:reflection stA="45000" endPos="7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E0F2F6D-F039-4ABE-B854-C9EDCABC48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393956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 calcmode="lin" valueType="num">
                                      <p:cBhvr>
                                        <p:cTn id="22" dur="1000" fill="hold"/>
                                        <p:tgtEl>
                                          <p:spTgt spid="15"/>
                                        </p:tgtEl>
                                        <p:attrNameLst>
                                          <p:attrName>style.rotation</p:attrName>
                                        </p:attrNameLst>
                                      </p:cBhvr>
                                      <p:tavLst>
                                        <p:tav tm="0">
                                          <p:val>
                                            <p:fltVal val="90"/>
                                          </p:val>
                                        </p:tav>
                                        <p:tav tm="100000">
                                          <p:val>
                                            <p:fltVal val="0"/>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1000" fill="hold"/>
                                        <p:tgtEl>
                                          <p:spTgt spid="27"/>
                                        </p:tgtEl>
                                        <p:attrNameLst>
                                          <p:attrName>ppt_w</p:attrName>
                                        </p:attrNameLst>
                                      </p:cBhvr>
                                      <p:tavLst>
                                        <p:tav tm="0">
                                          <p:val>
                                            <p:fltVal val="0"/>
                                          </p:val>
                                        </p:tav>
                                        <p:tav tm="100000">
                                          <p:val>
                                            <p:strVal val="#ppt_w"/>
                                          </p:val>
                                        </p:tav>
                                      </p:tavLst>
                                    </p:anim>
                                    <p:anim calcmode="lin" valueType="num">
                                      <p:cBhvr>
                                        <p:cTn id="29" dur="1000" fill="hold"/>
                                        <p:tgtEl>
                                          <p:spTgt spid="27"/>
                                        </p:tgtEl>
                                        <p:attrNameLst>
                                          <p:attrName>ppt_h</p:attrName>
                                        </p:attrNameLst>
                                      </p:cBhvr>
                                      <p:tavLst>
                                        <p:tav tm="0">
                                          <p:val>
                                            <p:fltVal val="0"/>
                                          </p:val>
                                        </p:tav>
                                        <p:tav tm="100000">
                                          <p:val>
                                            <p:strVal val="#ppt_h"/>
                                          </p:val>
                                        </p:tav>
                                      </p:tavLst>
                                    </p:anim>
                                    <p:anim calcmode="lin" valueType="num">
                                      <p:cBhvr>
                                        <p:cTn id="30" dur="1000" fill="hold"/>
                                        <p:tgtEl>
                                          <p:spTgt spid="27"/>
                                        </p:tgtEl>
                                        <p:attrNameLst>
                                          <p:attrName>style.rotation</p:attrName>
                                        </p:attrNameLst>
                                      </p:cBhvr>
                                      <p:tavLst>
                                        <p:tav tm="0">
                                          <p:val>
                                            <p:fltVal val="90"/>
                                          </p:val>
                                        </p:tav>
                                        <p:tav tm="100000">
                                          <p:val>
                                            <p:fltVal val="0"/>
                                          </p:val>
                                        </p:tav>
                                      </p:tavLst>
                                    </p:anim>
                                    <p:animEffect transition="in" filter="fade">
                                      <p:cBhvr>
                                        <p:cTn id="31" dur="1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5"/>
                                        </p:tgtEl>
                                      </p:cBhvr>
                                    </p:animEffect>
                                    <p:animScale>
                                      <p:cBhvr>
                                        <p:cTn id="45"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27"/>
                                        </p:tgtEl>
                                      </p:cBhvr>
                                    </p:animEffect>
                                    <p:animScale>
                                      <p:cBhvr>
                                        <p:cTn id="51"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4"/>
                                        </p:tgtEl>
                                      </p:cBhvr>
                                    </p:animEffect>
                                    <p:animScale>
                                      <p:cBhvr>
                                        <p:cTn id="57"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6E74C-F6F2-8565-3EA1-6DFD17BFF84A}"/>
              </a:ext>
            </a:extLst>
          </p:cNvPr>
          <p:cNvPicPr>
            <a:picLocks noChangeAspect="1"/>
          </p:cNvPicPr>
          <p:nvPr/>
        </p:nvPicPr>
        <p:blipFill>
          <a:blip r:embed="rId2" cstate="print">
            <a:extLst>
              <a:ext uri="{28A0092B-C50C-407E-A947-70E740481C1C}">
                <a14:useLocalDpi xmlns:a14="http://schemas.microsoft.com/office/drawing/2010/main" val="0"/>
              </a:ext>
            </a:extLst>
          </a:blip>
          <a:srcRect t="2912" b="2912"/>
          <a:stretch/>
        </p:blipFill>
        <p:spPr>
          <a:xfrm>
            <a:off x="446888" y="914400"/>
            <a:ext cx="8248716" cy="5494246"/>
          </a:xfrm>
          <a:prstGeom prst="rect">
            <a:avLst/>
          </a:prstGeom>
        </p:spPr>
      </p:pic>
      <p:sp>
        <p:nvSpPr>
          <p:cNvPr id="2" name="Title 20">
            <a:extLst>
              <a:ext uri="{FF2B5EF4-FFF2-40B4-BE49-F238E27FC236}">
                <a16:creationId xmlns:a16="http://schemas.microsoft.com/office/drawing/2014/main" id="{93F03C40-0581-C7E8-6E6B-0D327534D903}"/>
              </a:ext>
            </a:extLst>
          </p:cNvPr>
          <p:cNvSpPr txBox="1">
            <a:spLocks/>
          </p:cNvSpPr>
          <p:nvPr/>
        </p:nvSpPr>
        <p:spPr>
          <a:xfrm>
            <a:off x="446887" y="765175"/>
            <a:ext cx="8248716" cy="901393"/>
          </a:xfrm>
          <a:prstGeom prst="roundRect">
            <a:avLst>
              <a:gd name="adj" fmla="val 0"/>
            </a:avLst>
          </a:prstGeom>
          <a:solidFill>
            <a:srgbClr val="7030A0"/>
          </a:solidFill>
        </p:spPr>
        <p:txBody>
          <a:bodyPr lIns="108000" tIns="216000" rIns="108000" bIns="324000"/>
          <a:lst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a:lstStyle>
          <a:p>
            <a:pPr algn="ctr"/>
            <a:r>
              <a:rPr lang="en-ID" sz="3200" b="1" i="0" u="none" strike="noStrike" dirty="0">
                <a:solidFill>
                  <a:srgbClr val="FFFFFF"/>
                </a:solidFill>
                <a:effectLst/>
                <a:latin typeface="Mali" pitchFamily="2" charset="-34"/>
                <a:cs typeface="Mali" pitchFamily="2" charset="-34"/>
              </a:rPr>
              <a:t>1. </a:t>
            </a:r>
            <a:r>
              <a:rPr lang="en-ID" sz="3200" b="1" i="0" u="none" strike="noStrike" dirty="0" err="1">
                <a:solidFill>
                  <a:srgbClr val="FFFFFF"/>
                </a:solidFill>
                <a:effectLst/>
                <a:latin typeface="Mali" pitchFamily="2" charset="-34"/>
                <a:cs typeface="Mali" pitchFamily="2" charset="-34"/>
              </a:rPr>
              <a:t>Vị</a:t>
            </a:r>
            <a:r>
              <a:rPr lang="en-ID" sz="3200" b="1" i="0" u="none" strike="noStrike" dirty="0">
                <a:solidFill>
                  <a:srgbClr val="FFFFFF"/>
                </a:solidFill>
                <a:effectLst/>
                <a:latin typeface="Mali" pitchFamily="2" charset="-34"/>
                <a:cs typeface="Mali" pitchFamily="2" charset="-34"/>
              </a:rPr>
              <a:t> </a:t>
            </a:r>
            <a:r>
              <a:rPr lang="en-ID" sz="3200" b="1" i="0" u="none" strike="noStrike" dirty="0" err="1">
                <a:solidFill>
                  <a:srgbClr val="FFFFFF"/>
                </a:solidFill>
                <a:effectLst/>
                <a:latin typeface="Mali" pitchFamily="2" charset="-34"/>
                <a:cs typeface="Mali" pitchFamily="2" charset="-34"/>
              </a:rPr>
              <a:t>trí</a:t>
            </a:r>
            <a:r>
              <a:rPr lang="en-ID" sz="3200" b="1" i="0" u="none" strike="noStrike" dirty="0">
                <a:solidFill>
                  <a:srgbClr val="FFFFFF"/>
                </a:solidFill>
                <a:effectLst/>
                <a:latin typeface="Mali" pitchFamily="2" charset="-34"/>
                <a:cs typeface="Mali" pitchFamily="2" charset="-34"/>
              </a:rPr>
              <a:t> </a:t>
            </a:r>
            <a:r>
              <a:rPr lang="en-ID" sz="3200" b="1" i="0" u="none" strike="noStrike" dirty="0" err="1">
                <a:solidFill>
                  <a:srgbClr val="FFFFFF"/>
                </a:solidFill>
                <a:effectLst/>
                <a:latin typeface="Mali" pitchFamily="2" charset="-34"/>
                <a:cs typeface="Mali" pitchFamily="2" charset="-34"/>
              </a:rPr>
              <a:t>địa</a:t>
            </a:r>
            <a:r>
              <a:rPr lang="en-ID" sz="3200" b="1" i="0" u="none" strike="noStrike" dirty="0">
                <a:solidFill>
                  <a:srgbClr val="FFFFFF"/>
                </a:solidFill>
                <a:effectLst/>
                <a:latin typeface="Mali" pitchFamily="2" charset="-34"/>
                <a:cs typeface="Mali" pitchFamily="2" charset="-34"/>
              </a:rPr>
              <a:t> </a:t>
            </a:r>
            <a:r>
              <a:rPr lang="en-ID" sz="3200" b="1" i="0" u="none" strike="noStrike" dirty="0" err="1">
                <a:solidFill>
                  <a:srgbClr val="FFFFFF"/>
                </a:solidFill>
                <a:effectLst/>
                <a:latin typeface="Mali" pitchFamily="2" charset="-34"/>
                <a:cs typeface="Mali" pitchFamily="2" charset="-34"/>
              </a:rPr>
              <a:t>lý</a:t>
            </a:r>
            <a:endParaRPr lang="en-GB" sz="3200" dirty="0">
              <a:solidFill>
                <a:schemeClr val="bg1"/>
              </a:solidFill>
              <a:latin typeface="Mali" pitchFamily="2" charset="-34"/>
              <a:cs typeface="Mali" pitchFamily="2" charset="-34"/>
            </a:endParaRPr>
          </a:p>
        </p:txBody>
      </p:sp>
      <p:sp>
        <p:nvSpPr>
          <p:cNvPr id="6" name="Rectangle 5">
            <a:extLst>
              <a:ext uri="{FF2B5EF4-FFF2-40B4-BE49-F238E27FC236}">
                <a16:creationId xmlns:a16="http://schemas.microsoft.com/office/drawing/2014/main" id="{CD8DFA8B-DD8C-F225-FB34-9AA98CE8E87B}"/>
              </a:ext>
            </a:extLst>
          </p:cNvPr>
          <p:cNvSpPr/>
          <p:nvPr/>
        </p:nvSpPr>
        <p:spPr>
          <a:xfrm>
            <a:off x="755650" y="2061687"/>
            <a:ext cx="2644776" cy="2393364"/>
          </a:xfrm>
          <a:prstGeom prst="rect">
            <a:avLst/>
          </a:prstGeom>
          <a:solidFill>
            <a:schemeClr val="accent6">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fontAlgn="base"/>
            <a:r>
              <a:rPr lang="vi-VN" dirty="0">
                <a:solidFill>
                  <a:schemeClr val="tx1"/>
                </a:solidFill>
                <a:latin typeface="Mali" pitchFamily="2" charset="-34"/>
                <a:cs typeface="Mali" pitchFamily="2" charset="-34"/>
              </a:rPr>
              <a:t>Phố Cổ Hội An thuộc thành phố Hội An, tỉnh Quảng Nam. Phần lớn phố cổ nằm ở phường Minh An, bên bờ sông Hoài - một nhánh của sông Thu Bồn.</a:t>
            </a:r>
          </a:p>
        </p:txBody>
      </p:sp>
      <p:grpSp>
        <p:nvGrpSpPr>
          <p:cNvPr id="7" name="Group 6">
            <a:extLst>
              <a:ext uri="{FF2B5EF4-FFF2-40B4-BE49-F238E27FC236}">
                <a16:creationId xmlns:a16="http://schemas.microsoft.com/office/drawing/2014/main" id="{EC00F7D6-853F-B00A-0A18-57DF64FC16CE}"/>
              </a:ext>
            </a:extLst>
          </p:cNvPr>
          <p:cNvGrpSpPr/>
          <p:nvPr/>
        </p:nvGrpSpPr>
        <p:grpSpPr>
          <a:xfrm>
            <a:off x="5215623" y="2924517"/>
            <a:ext cx="1690542" cy="1113089"/>
            <a:chOff x="5912285" y="3569798"/>
            <a:chExt cx="1690542" cy="1113089"/>
          </a:xfrm>
        </p:grpSpPr>
        <p:sp>
          <p:nvSpPr>
            <p:cNvPr id="8" name="Rectangle 7">
              <a:extLst>
                <a:ext uri="{FF2B5EF4-FFF2-40B4-BE49-F238E27FC236}">
                  <a16:creationId xmlns:a16="http://schemas.microsoft.com/office/drawing/2014/main" id="{E54B1603-B492-F7D5-A9FC-E176B648D138}"/>
                </a:ext>
              </a:extLst>
            </p:cNvPr>
            <p:cNvSpPr/>
            <p:nvPr/>
          </p:nvSpPr>
          <p:spPr>
            <a:xfrm>
              <a:off x="5912285" y="3569798"/>
              <a:ext cx="1690542" cy="475989"/>
            </a:xfrm>
            <a:prstGeom prst="rect">
              <a:avLst/>
            </a:prstGeom>
            <a:solidFill>
              <a:srgbClr val="DA213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600" b="1" dirty="0">
                  <a:latin typeface="Mali" pitchFamily="2" charset="-34"/>
                  <a:cs typeface="Mali" pitchFamily="2" charset="-34"/>
                </a:rPr>
                <a:t>Hoi An</a:t>
              </a:r>
              <a:endParaRPr lang="en-US" sz="1600" b="1" dirty="0">
                <a:solidFill>
                  <a:schemeClr val="bg1"/>
                </a:solidFill>
                <a:latin typeface="Mali" pitchFamily="2" charset="-34"/>
                <a:cs typeface="Mali" pitchFamily="2" charset="-34"/>
              </a:endParaRPr>
            </a:p>
          </p:txBody>
        </p:sp>
        <p:sp>
          <p:nvSpPr>
            <p:cNvPr id="9" name="Triangle 8">
              <a:extLst>
                <a:ext uri="{FF2B5EF4-FFF2-40B4-BE49-F238E27FC236}">
                  <a16:creationId xmlns:a16="http://schemas.microsoft.com/office/drawing/2014/main" id="{52062A13-14AE-B88C-A027-923655F160E1}"/>
                </a:ext>
              </a:extLst>
            </p:cNvPr>
            <p:cNvSpPr/>
            <p:nvPr/>
          </p:nvSpPr>
          <p:spPr>
            <a:xfrm rot="10800000">
              <a:off x="6575928" y="4045787"/>
              <a:ext cx="363255" cy="637100"/>
            </a:xfrm>
            <a:prstGeom prst="triangle">
              <a:avLst/>
            </a:prstGeom>
            <a:solidFill>
              <a:srgbClr val="DA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4F0BE160-5ACB-4968-F0F5-1BE1D885A184}"/>
              </a:ext>
            </a:extLst>
          </p:cNvPr>
          <p:cNvGrpSpPr/>
          <p:nvPr/>
        </p:nvGrpSpPr>
        <p:grpSpPr>
          <a:xfrm>
            <a:off x="755650" y="4772026"/>
            <a:ext cx="7669214" cy="4722437"/>
            <a:chOff x="4677450" y="950722"/>
            <a:chExt cx="7669214" cy="4722437"/>
          </a:xfrm>
        </p:grpSpPr>
        <p:grpSp>
          <p:nvGrpSpPr>
            <p:cNvPr id="11" name="Group 10">
              <a:extLst>
                <a:ext uri="{FF2B5EF4-FFF2-40B4-BE49-F238E27FC236}">
                  <a16:creationId xmlns:a16="http://schemas.microsoft.com/office/drawing/2014/main" id="{BE5C8483-8B97-9B8C-3DE3-253344A633E0}"/>
                </a:ext>
              </a:extLst>
            </p:cNvPr>
            <p:cNvGrpSpPr/>
            <p:nvPr/>
          </p:nvGrpSpPr>
          <p:grpSpPr>
            <a:xfrm>
              <a:off x="4677450" y="1478586"/>
              <a:ext cx="7669214" cy="4194573"/>
              <a:chOff x="4939628" y="695511"/>
              <a:chExt cx="7780613" cy="2235783"/>
            </a:xfrm>
          </p:grpSpPr>
          <p:sp>
            <p:nvSpPr>
              <p:cNvPr id="13" name="Triangle 12">
                <a:extLst>
                  <a:ext uri="{FF2B5EF4-FFF2-40B4-BE49-F238E27FC236}">
                    <a16:creationId xmlns:a16="http://schemas.microsoft.com/office/drawing/2014/main" id="{A54A0911-6F92-03F6-ABD9-30D3D0E65E1B}"/>
                  </a:ext>
                </a:extLst>
              </p:cNvPr>
              <p:cNvSpPr/>
              <p:nvPr/>
            </p:nvSpPr>
            <p:spPr>
              <a:xfrm rot="8640064">
                <a:off x="6005541" y="2109295"/>
                <a:ext cx="452358" cy="821999"/>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ali" pitchFamily="2" charset="-34"/>
                  <a:cs typeface="Mali" pitchFamily="2" charset="-34"/>
                </a:endParaRPr>
              </a:p>
            </p:txBody>
          </p:sp>
          <p:sp>
            <p:nvSpPr>
              <p:cNvPr id="14" name="Rectangle 13">
                <a:extLst>
                  <a:ext uri="{FF2B5EF4-FFF2-40B4-BE49-F238E27FC236}">
                    <a16:creationId xmlns:a16="http://schemas.microsoft.com/office/drawing/2014/main" id="{07F21B2A-75CA-64FA-C52A-2C32A39759CC}"/>
                  </a:ext>
                </a:extLst>
              </p:cNvPr>
              <p:cNvSpPr/>
              <p:nvPr/>
            </p:nvSpPr>
            <p:spPr>
              <a:xfrm>
                <a:off x="4939628" y="695511"/>
                <a:ext cx="7780613" cy="419265"/>
              </a:xfrm>
              <a:prstGeom prst="rect">
                <a:avLst/>
              </a:prstGeom>
              <a:solidFill>
                <a:srgbClr val="D4E2F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vi-VN" dirty="0">
                    <a:solidFill>
                      <a:schemeClr val="tx1"/>
                    </a:solidFill>
                    <a:latin typeface="Mali" pitchFamily="2" charset="-34"/>
                    <a:cs typeface="Mali" pitchFamily="2" charset="-34"/>
                  </a:rPr>
                  <a:t>Tháng 12 năm 1999, Phố Cổ Hội An được UNESCO công nhận là Di sản văn hóa thế giới.</a:t>
                </a:r>
              </a:p>
            </p:txBody>
          </p:sp>
        </p:grpSp>
        <p:sp>
          <p:nvSpPr>
            <p:cNvPr id="12" name="Rectangle 11">
              <a:extLst>
                <a:ext uri="{FF2B5EF4-FFF2-40B4-BE49-F238E27FC236}">
                  <a16:creationId xmlns:a16="http://schemas.microsoft.com/office/drawing/2014/main" id="{73024C37-D218-A3B9-9BFA-5C48E0A60D90}"/>
                </a:ext>
              </a:extLst>
            </p:cNvPr>
            <p:cNvSpPr/>
            <p:nvPr/>
          </p:nvSpPr>
          <p:spPr>
            <a:xfrm>
              <a:off x="4677450" y="950722"/>
              <a:ext cx="2644776" cy="527862"/>
            </a:xfrm>
            <a:prstGeom prst="rect">
              <a:avLst/>
            </a:prstGeom>
            <a:solidFill>
              <a:schemeClr val="accent6">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vi-VN" sz="2000" b="1" dirty="0">
                  <a:solidFill>
                    <a:schemeClr val="tx1"/>
                  </a:solidFill>
                  <a:latin typeface="Mali" pitchFamily="2" charset="-34"/>
                  <a:cs typeface="Mali" pitchFamily="2" charset="-34"/>
                </a:rPr>
                <a:t>Em có biết không?</a:t>
              </a:r>
            </a:p>
          </p:txBody>
        </p:sp>
      </p:grpSp>
      <p:pic>
        <p:nvPicPr>
          <p:cNvPr id="15" name="Picture 14">
            <a:extLst>
              <a:ext uri="{FF2B5EF4-FFF2-40B4-BE49-F238E27FC236}">
                <a16:creationId xmlns:a16="http://schemas.microsoft.com/office/drawing/2014/main" id="{F5769AF9-3251-4BB4-B5F8-58033A2D0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24182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EE5F00-0E9C-3D9F-4319-C7F13114C9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49" t="1238" r="1392" b="-2278"/>
          <a:stretch/>
        </p:blipFill>
        <p:spPr>
          <a:xfrm>
            <a:off x="446887" y="927100"/>
            <a:ext cx="8248716" cy="5718717"/>
          </a:xfrm>
          <a:prstGeom prst="rect">
            <a:avLst/>
          </a:prstGeom>
        </p:spPr>
      </p:pic>
      <p:sp>
        <p:nvSpPr>
          <p:cNvPr id="2" name="Title 20">
            <a:extLst>
              <a:ext uri="{FF2B5EF4-FFF2-40B4-BE49-F238E27FC236}">
                <a16:creationId xmlns:a16="http://schemas.microsoft.com/office/drawing/2014/main" id="{93F03C40-0581-C7E8-6E6B-0D327534D903}"/>
              </a:ext>
            </a:extLst>
          </p:cNvPr>
          <p:cNvSpPr txBox="1">
            <a:spLocks/>
          </p:cNvSpPr>
          <p:nvPr/>
        </p:nvSpPr>
        <p:spPr>
          <a:xfrm>
            <a:off x="446887" y="765175"/>
            <a:ext cx="8248716" cy="901393"/>
          </a:xfrm>
          <a:prstGeom prst="roundRect">
            <a:avLst>
              <a:gd name="adj" fmla="val 0"/>
            </a:avLst>
          </a:prstGeom>
          <a:solidFill>
            <a:srgbClr val="7030A0"/>
          </a:solidFill>
        </p:spPr>
        <p:txBody>
          <a:bodyPr lIns="108000" tIns="216000" rIns="108000" bIns="324000"/>
          <a:lst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a:lstStyle>
          <a:p>
            <a:pPr algn="ctr"/>
            <a:r>
              <a:rPr lang="en-ID" sz="2800" i="0" u="none" strike="noStrike" dirty="0">
                <a:solidFill>
                  <a:schemeClr val="bg1"/>
                </a:solidFill>
                <a:effectLst/>
                <a:latin typeface="Mali" pitchFamily="2" charset="-34"/>
                <a:cs typeface="Mali" pitchFamily="2" charset="-34"/>
              </a:rPr>
              <a:t>2. </a:t>
            </a:r>
            <a:r>
              <a:rPr lang="en-ID" sz="2800" i="0" u="none" strike="noStrike" dirty="0" err="1">
                <a:solidFill>
                  <a:schemeClr val="bg1"/>
                </a:solidFill>
                <a:effectLst/>
                <a:latin typeface="Mali" pitchFamily="2" charset="-34"/>
                <a:cs typeface="Mali" pitchFamily="2" charset="-34"/>
              </a:rPr>
              <a:t>Một</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số</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công</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trình</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kiến</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trúc</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tiêu</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biểu</a:t>
            </a:r>
            <a:endParaRPr lang="en-GB" sz="2800" dirty="0">
              <a:solidFill>
                <a:schemeClr val="bg1"/>
              </a:solidFill>
              <a:latin typeface="Mali" pitchFamily="2" charset="-34"/>
              <a:cs typeface="Mali" pitchFamily="2" charset="-34"/>
            </a:endParaRPr>
          </a:p>
        </p:txBody>
      </p:sp>
      <p:sp>
        <p:nvSpPr>
          <p:cNvPr id="4" name="Rectangle 3">
            <a:extLst>
              <a:ext uri="{FF2B5EF4-FFF2-40B4-BE49-F238E27FC236}">
                <a16:creationId xmlns:a16="http://schemas.microsoft.com/office/drawing/2014/main" id="{B7FD9C6E-E73A-B66F-9C94-2E608668B955}"/>
              </a:ext>
            </a:extLst>
          </p:cNvPr>
          <p:cNvSpPr/>
          <p:nvPr/>
        </p:nvSpPr>
        <p:spPr>
          <a:xfrm>
            <a:off x="874918" y="1933658"/>
            <a:ext cx="2835286" cy="438457"/>
          </a:xfrm>
          <a:prstGeom prst="rect">
            <a:avLst/>
          </a:prstGeom>
          <a:solidFill>
            <a:schemeClr val="accent6">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fontAlgn="base"/>
            <a:r>
              <a:rPr lang="en-ID" sz="1700" b="1" dirty="0">
                <a:solidFill>
                  <a:schemeClr val="tx1"/>
                </a:solidFill>
                <a:latin typeface="Mali" pitchFamily="2" charset="-34"/>
                <a:cs typeface="Mali" pitchFamily="2" charset="-34"/>
              </a:rPr>
              <a:t>a. </a:t>
            </a:r>
            <a:r>
              <a:rPr lang="en-ID" sz="1700" b="1" dirty="0" err="1">
                <a:solidFill>
                  <a:schemeClr val="tx1"/>
                </a:solidFill>
                <a:latin typeface="Mali" pitchFamily="2" charset="-34"/>
                <a:cs typeface="Mali" pitchFamily="2" charset="-34"/>
              </a:rPr>
              <a:t>Chùa</a:t>
            </a:r>
            <a:r>
              <a:rPr lang="en-ID" sz="1700" b="1" dirty="0">
                <a:solidFill>
                  <a:schemeClr val="tx1"/>
                </a:solidFill>
                <a:latin typeface="Mali" pitchFamily="2" charset="-34"/>
                <a:cs typeface="Mali" pitchFamily="2" charset="-34"/>
              </a:rPr>
              <a:t> </a:t>
            </a:r>
            <a:r>
              <a:rPr lang="en-ID" sz="1700" b="1" dirty="0" err="1">
                <a:solidFill>
                  <a:schemeClr val="tx1"/>
                </a:solidFill>
                <a:latin typeface="Mali" pitchFamily="2" charset="-34"/>
                <a:cs typeface="Mali" pitchFamily="2" charset="-34"/>
              </a:rPr>
              <a:t>Cầu</a:t>
            </a:r>
            <a:r>
              <a:rPr lang="en-ID" sz="1700" b="1" dirty="0">
                <a:solidFill>
                  <a:schemeClr val="tx1"/>
                </a:solidFill>
                <a:latin typeface="Mali" pitchFamily="2" charset="-34"/>
                <a:cs typeface="Mali" pitchFamily="2" charset="-34"/>
              </a:rPr>
              <a:t> </a:t>
            </a:r>
            <a:r>
              <a:rPr lang="en-ID" sz="1700" b="1" dirty="0" err="1">
                <a:solidFill>
                  <a:schemeClr val="tx1"/>
                </a:solidFill>
                <a:latin typeface="Mali" pitchFamily="2" charset="-34"/>
                <a:cs typeface="Mali" pitchFamily="2" charset="-34"/>
              </a:rPr>
              <a:t>Nhật</a:t>
            </a:r>
            <a:r>
              <a:rPr lang="en-ID" sz="1700" b="1" dirty="0">
                <a:solidFill>
                  <a:schemeClr val="tx1"/>
                </a:solidFill>
                <a:latin typeface="Mali" pitchFamily="2" charset="-34"/>
                <a:cs typeface="Mali" pitchFamily="2" charset="-34"/>
              </a:rPr>
              <a:t> </a:t>
            </a:r>
            <a:r>
              <a:rPr lang="en-ID" sz="1700" b="1" dirty="0" err="1">
                <a:solidFill>
                  <a:schemeClr val="tx1"/>
                </a:solidFill>
                <a:latin typeface="Mali" pitchFamily="2" charset="-34"/>
                <a:cs typeface="Mali" pitchFamily="2" charset="-34"/>
              </a:rPr>
              <a:t>Bản</a:t>
            </a:r>
            <a:r>
              <a:rPr lang="en-ID" sz="1700" b="1" dirty="0">
                <a:solidFill>
                  <a:schemeClr val="tx1"/>
                </a:solidFill>
                <a:latin typeface="Mali" pitchFamily="2" charset="-34"/>
                <a:cs typeface="Mali" pitchFamily="2" charset="-34"/>
              </a:rPr>
              <a:t>:</a:t>
            </a:r>
            <a:endParaRPr lang="vi-VN" sz="1700" b="1" dirty="0">
              <a:solidFill>
                <a:schemeClr val="tx1"/>
              </a:solidFill>
              <a:latin typeface="Mali" pitchFamily="2" charset="-34"/>
              <a:cs typeface="Mali" pitchFamily="2" charset="-34"/>
            </a:endParaRPr>
          </a:p>
        </p:txBody>
      </p:sp>
      <p:sp>
        <p:nvSpPr>
          <p:cNvPr id="7" name="Rectangle 6">
            <a:extLst>
              <a:ext uri="{FF2B5EF4-FFF2-40B4-BE49-F238E27FC236}">
                <a16:creationId xmlns:a16="http://schemas.microsoft.com/office/drawing/2014/main" id="{7529EC14-93C2-4593-3248-5A77E84C4AE7}"/>
              </a:ext>
            </a:extLst>
          </p:cNvPr>
          <p:cNvSpPr/>
          <p:nvPr/>
        </p:nvSpPr>
        <p:spPr>
          <a:xfrm>
            <a:off x="874918" y="2510306"/>
            <a:ext cx="3980164" cy="2052004"/>
          </a:xfrm>
          <a:prstGeom prst="rect">
            <a:avLst/>
          </a:prstGeom>
          <a:solidFill>
            <a:srgbClr val="D4E2F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fontAlgn="base"/>
            <a:r>
              <a:rPr lang="vi-VN" sz="1700" dirty="0">
                <a:solidFill>
                  <a:schemeClr val="tx1"/>
                </a:solidFill>
                <a:latin typeface="Mali" pitchFamily="2" charset="-34"/>
                <a:cs typeface="Mali" pitchFamily="2" charset="-34"/>
              </a:rPr>
              <a:t>Chùa Cầu ban đầu là một cây cầu được xây bởi các thương nhân người Nhật Bản vào khoảng thế kỷ XVI, nơi cầu được gọi là cầu Nhật Bản. Năm 1653, sườn cầu phía bắc được xây thêm phần chùa nơi cây cầu được gọi là Chùa Cầu.</a:t>
            </a:r>
          </a:p>
        </p:txBody>
      </p:sp>
      <p:sp>
        <p:nvSpPr>
          <p:cNvPr id="16" name="Rectangle 15">
            <a:extLst>
              <a:ext uri="{FF2B5EF4-FFF2-40B4-BE49-F238E27FC236}">
                <a16:creationId xmlns:a16="http://schemas.microsoft.com/office/drawing/2014/main" id="{56412BF6-B881-5703-B58D-57AA5F73A061}"/>
              </a:ext>
            </a:extLst>
          </p:cNvPr>
          <p:cNvSpPr/>
          <p:nvPr/>
        </p:nvSpPr>
        <p:spPr>
          <a:xfrm>
            <a:off x="874918" y="4700501"/>
            <a:ext cx="3980163" cy="1319258"/>
          </a:xfrm>
          <a:prstGeom prst="rect">
            <a:avLst/>
          </a:prstGeom>
          <a:solidFill>
            <a:srgbClr val="D4E2F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fontAlgn="base"/>
            <a:r>
              <a:rPr lang="vi-VN" sz="1700" dirty="0">
                <a:solidFill>
                  <a:schemeClr val="tx1"/>
                </a:solidFill>
                <a:latin typeface="Mali" pitchFamily="2" charset="-34"/>
                <a:cs typeface="Mali" pitchFamily="2" charset="-34"/>
              </a:rPr>
              <a:t>Năm 1719, vua Nguyễn Phúc Chu thăm Hội An, đặt tên cho chiếc cầu là "Lai Viên Kiều" với ý nghĩa là "Cầu đón khách phương xa".</a:t>
            </a:r>
          </a:p>
        </p:txBody>
      </p:sp>
      <p:sp>
        <p:nvSpPr>
          <p:cNvPr id="3" name="Rectangle 2">
            <a:extLst>
              <a:ext uri="{FF2B5EF4-FFF2-40B4-BE49-F238E27FC236}">
                <a16:creationId xmlns:a16="http://schemas.microsoft.com/office/drawing/2014/main" id="{8462994A-ED5B-8CD4-CACE-510986A076CC}"/>
              </a:ext>
            </a:extLst>
          </p:cNvPr>
          <p:cNvSpPr/>
          <p:nvPr/>
        </p:nvSpPr>
        <p:spPr>
          <a:xfrm>
            <a:off x="5159504" y="2504201"/>
            <a:ext cx="3018490" cy="3509453"/>
          </a:xfrm>
          <a:prstGeom prst="rect">
            <a:avLst/>
          </a:prstGeom>
          <a:solidFill>
            <a:srgbClr val="D4E2F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fontAlgn="base"/>
            <a:r>
              <a:rPr lang="vi-VN" dirty="0">
                <a:solidFill>
                  <a:schemeClr val="tx1"/>
                </a:solidFill>
                <a:latin typeface="Mali" pitchFamily="2" charset="-34"/>
                <a:cs typeface="Mali" pitchFamily="2" charset="-34"/>
              </a:rPr>
              <a:t>Kiến trúc Chùa Cầu có chiều dài khoảng 18 m, rộng khoảng 3 m; có kiến trúc pha trộn của Nhật Bản, Trung Hoa và Việt Nam. Mái công trình lợp ngói âm dương với những chi tiết trang trí tinh xảo. Đặc biệt có những đồ gốm men làm đúng kỹ thuật truyền thống trên mái.</a:t>
            </a:r>
            <a:endParaRPr lang="vi-VN" sz="1700" dirty="0">
              <a:solidFill>
                <a:schemeClr val="tx1"/>
              </a:solidFill>
              <a:latin typeface="Mali" pitchFamily="2" charset="-34"/>
              <a:cs typeface="Mali" pitchFamily="2" charset="-34"/>
            </a:endParaRPr>
          </a:p>
        </p:txBody>
      </p:sp>
      <p:sp>
        <p:nvSpPr>
          <p:cNvPr id="6" name="Google Shape;49;p3">
            <a:extLst>
              <a:ext uri="{FF2B5EF4-FFF2-40B4-BE49-F238E27FC236}">
                <a16:creationId xmlns:a16="http://schemas.microsoft.com/office/drawing/2014/main" id="{14DBA645-54D0-C213-0C11-0BDF02F3D534}"/>
              </a:ext>
            </a:extLst>
          </p:cNvPr>
          <p:cNvSpPr/>
          <p:nvPr/>
        </p:nvSpPr>
        <p:spPr>
          <a:xfrm>
            <a:off x="755650" y="6286849"/>
            <a:ext cx="7632700" cy="1692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C1C1C"/>
              </a:buClr>
              <a:buSzPts val="500"/>
              <a:buFont typeface="Arial"/>
              <a:buNone/>
            </a:pPr>
            <a:r>
              <a:rPr lang="en-ID" sz="500" b="0" i="0" u="none" strike="noStrike" cap="none" dirty="0" err="1">
                <a:solidFill>
                  <a:srgbClr val="1C1C1C"/>
                </a:solidFill>
                <a:latin typeface="Arial"/>
                <a:ea typeface="Arial"/>
                <a:cs typeface="Arial"/>
                <a:sym typeface="Arial"/>
              </a:rPr>
              <a:t>Ảnh</a:t>
            </a:r>
            <a:r>
              <a:rPr lang="en-ID" sz="500" b="0" i="0" u="none" strike="noStrike" cap="none" dirty="0">
                <a:solidFill>
                  <a:srgbClr val="1C1C1C"/>
                </a:solidFill>
                <a:latin typeface="Arial"/>
                <a:ea typeface="Arial"/>
                <a:cs typeface="Arial"/>
                <a:sym typeface="Arial"/>
              </a:rPr>
              <a:t> </a:t>
            </a:r>
            <a:r>
              <a:rPr lang="en-ID" sz="500" b="0" i="0" u="none" strike="noStrike" cap="none" dirty="0" err="1">
                <a:solidFill>
                  <a:srgbClr val="1C1C1C"/>
                </a:solidFill>
                <a:latin typeface="Arial"/>
                <a:ea typeface="Arial"/>
                <a:cs typeface="Arial"/>
                <a:sym typeface="Arial"/>
              </a:rPr>
              <a:t>của</a:t>
            </a:r>
            <a:r>
              <a:rPr lang="en-ID" sz="500" b="0" i="0" u="none" strike="noStrike" cap="none" dirty="0">
                <a:solidFill>
                  <a:srgbClr val="1C1C1C"/>
                </a:solidFill>
                <a:latin typeface="Arial"/>
                <a:ea typeface="Arial"/>
                <a:cs typeface="Arial"/>
                <a:sym typeface="Arial"/>
              </a:rPr>
              <a:t> </a:t>
            </a:r>
            <a:r>
              <a:rPr lang="en-ID" sz="500" i="0" u="none" strike="noStrike" dirty="0">
                <a:effectLst/>
                <a:latin typeface="Arial" panose="020B0604020202020204" pitchFamily="34" charset="0"/>
                <a:cs typeface="Arial" panose="020B0604020202020204" pitchFamily="34" charset="0"/>
                <a:hlinkClick r:id="rId3" tooltip="Go to Kevin Decherf’s photostream">
                  <a:extLst>
                    <a:ext uri="{A12FA001-AC4F-418D-AE19-62706E023703}">
                      <ahyp:hlinkClr xmlns:ahyp="http://schemas.microsoft.com/office/drawing/2018/hyperlinkcolor" val="tx"/>
                    </a:ext>
                  </a:extLst>
                </a:hlinkClick>
              </a:rPr>
              <a:t>Kevin Decherf</a:t>
            </a:r>
            <a:r>
              <a:rPr lang="en-ID" sz="500" i="0" u="none" strike="noStrike" dirty="0">
                <a:effectLst/>
                <a:latin typeface="Arial" panose="020B0604020202020204" pitchFamily="34" charset="0"/>
                <a:cs typeface="Arial" panose="020B0604020202020204" pitchFamily="34" charset="0"/>
              </a:rPr>
              <a:t> </a:t>
            </a:r>
            <a:r>
              <a:rPr lang="en-ID" sz="500" b="0" i="0" u="none" strike="noStrike" cap="none" dirty="0">
                <a:solidFill>
                  <a:srgbClr val="1C1C1C"/>
                </a:solidFill>
                <a:latin typeface="Arial"/>
                <a:ea typeface="Arial"/>
                <a:cs typeface="Arial"/>
                <a:sym typeface="Arial"/>
              </a:rPr>
              <a:t>(@</a:t>
            </a:r>
            <a:r>
              <a:rPr lang="en-ID" sz="500" b="0" i="0" u="sng" strike="noStrike" cap="none" dirty="0" err="1">
                <a:solidFill>
                  <a:srgbClr val="00B0F0"/>
                </a:solidFill>
                <a:latin typeface="Arial"/>
                <a:ea typeface="Arial"/>
                <a:cs typeface="Arial"/>
                <a:sym typeface="Arial"/>
              </a:rPr>
              <a:t>flickr</a:t>
            </a:r>
            <a:r>
              <a:rPr lang="en-ID" sz="500" b="0" i="0" u="sng" strike="noStrike" cap="none" dirty="0" err="1">
                <a:solidFill>
                  <a:srgbClr val="00B0F0"/>
                </a:solidFill>
                <a:latin typeface="Arial"/>
                <a:ea typeface="Arial"/>
                <a:cs typeface="Arial"/>
                <a:sym typeface="Arial"/>
                <a:hlinkClick r:id="rId4">
                  <a:extLst>
                    <a:ext uri="{A12FA001-AC4F-418D-AE19-62706E023703}">
                      <ahyp:hlinkClr xmlns:ahyp="http://schemas.microsoft.com/office/drawing/2018/hyperlinkcolor" val="tx"/>
                    </a:ext>
                  </a:extLst>
                </a:hlinkClick>
              </a:rPr>
              <a:t>.</a:t>
            </a:r>
            <a:r>
              <a:rPr lang="en-ID" sz="500" b="0" i="0" u="sng" strike="noStrike" cap="none" dirty="0" err="1">
                <a:solidFill>
                  <a:srgbClr val="23A7F9"/>
                </a:solidFill>
                <a:latin typeface="Arial"/>
                <a:ea typeface="Arial"/>
                <a:cs typeface="Arial"/>
                <a:sym typeface="Arial"/>
                <a:hlinkClick r:id="rId4">
                  <a:extLst>
                    <a:ext uri="{A12FA001-AC4F-418D-AE19-62706E023703}">
                      <ahyp:hlinkClr xmlns:ahyp="http://schemas.microsoft.com/office/drawing/2018/hyperlinkcolor" val="tx"/>
                    </a:ext>
                  </a:extLst>
                </a:hlinkClick>
              </a:rPr>
              <a:t>com</a:t>
            </a:r>
            <a:r>
              <a:rPr lang="en-ID" sz="500" b="0" i="0" u="none" strike="noStrike" cap="none" dirty="0">
                <a:solidFill>
                  <a:srgbClr val="1C1C1C"/>
                </a:solidFill>
                <a:latin typeface="Arial"/>
                <a:ea typeface="Arial"/>
                <a:cs typeface="Arial"/>
                <a:sym typeface="Arial"/>
              </a:rPr>
              <a:t>) - </a:t>
            </a:r>
            <a:r>
              <a:rPr lang="en-ID" sz="500" b="0" i="0" u="none" strike="noStrike" cap="none" dirty="0" err="1">
                <a:solidFill>
                  <a:srgbClr val="1C1C1C"/>
                </a:solidFill>
                <a:latin typeface="Arial"/>
                <a:ea typeface="Arial"/>
                <a:cs typeface="Arial"/>
                <a:sym typeface="Arial"/>
              </a:rPr>
              <a:t>được</a:t>
            </a:r>
            <a:r>
              <a:rPr lang="en-ID" sz="500" b="0" i="0" u="none" strike="noStrike" cap="none" dirty="0">
                <a:solidFill>
                  <a:srgbClr val="1C1C1C"/>
                </a:solidFill>
                <a:latin typeface="Arial"/>
                <a:ea typeface="Arial"/>
                <a:cs typeface="Arial"/>
                <a:sym typeface="Arial"/>
              </a:rPr>
              <a:t> </a:t>
            </a:r>
            <a:r>
              <a:rPr lang="en-ID" sz="500" b="0" i="0" u="none" strike="noStrike" cap="none" dirty="0" err="1">
                <a:solidFill>
                  <a:srgbClr val="1C1C1C"/>
                </a:solidFill>
                <a:latin typeface="Arial"/>
                <a:ea typeface="Arial"/>
                <a:cs typeface="Arial"/>
                <a:sym typeface="Arial"/>
              </a:rPr>
              <a:t>cấp</a:t>
            </a:r>
            <a:r>
              <a:rPr lang="en-ID" sz="500" b="0" i="0" u="none" strike="noStrike" cap="none" dirty="0">
                <a:solidFill>
                  <a:srgbClr val="1C1C1C"/>
                </a:solidFill>
                <a:latin typeface="Arial"/>
                <a:ea typeface="Arial"/>
                <a:cs typeface="Arial"/>
                <a:sym typeface="Arial"/>
              </a:rPr>
              <a:t> </a:t>
            </a:r>
            <a:r>
              <a:rPr lang="en-ID" sz="500" b="0" i="0" u="none" strike="noStrike" cap="none" dirty="0" err="1">
                <a:solidFill>
                  <a:srgbClr val="1C1C1C"/>
                </a:solidFill>
                <a:latin typeface="Arial"/>
                <a:ea typeface="Arial"/>
                <a:cs typeface="Arial"/>
                <a:sym typeface="Arial"/>
              </a:rPr>
              <a:t>theo</a:t>
            </a:r>
            <a:r>
              <a:rPr lang="en-ID" sz="500" b="0" i="0" u="none" strike="noStrike" cap="none" dirty="0">
                <a:solidFill>
                  <a:srgbClr val="1C1C1C"/>
                </a:solidFill>
                <a:latin typeface="Arial"/>
                <a:ea typeface="Arial"/>
                <a:cs typeface="Arial"/>
                <a:sym typeface="Arial"/>
              </a:rPr>
              <a:t> </a:t>
            </a:r>
            <a:r>
              <a:rPr lang="en-ID" sz="500" b="0" i="0" u="none" strike="noStrike" cap="none" dirty="0" err="1">
                <a:solidFill>
                  <a:srgbClr val="1C1C1C"/>
                </a:solidFill>
                <a:latin typeface="Arial"/>
                <a:ea typeface="Arial"/>
                <a:cs typeface="Arial"/>
                <a:sym typeface="Arial"/>
              </a:rPr>
              <a:t>giấy</a:t>
            </a:r>
            <a:r>
              <a:rPr lang="en-ID" sz="500" b="0" i="0" u="none" strike="noStrike" cap="none" dirty="0">
                <a:solidFill>
                  <a:srgbClr val="1C1C1C"/>
                </a:solidFill>
                <a:latin typeface="Arial"/>
                <a:ea typeface="Arial"/>
                <a:cs typeface="Arial"/>
                <a:sym typeface="Arial"/>
              </a:rPr>
              <a:t> </a:t>
            </a:r>
            <a:r>
              <a:rPr lang="en-ID" sz="500" b="0" i="0" u="none" strike="noStrike" cap="none" dirty="0" err="1">
                <a:solidFill>
                  <a:srgbClr val="1C1C1C"/>
                </a:solidFill>
                <a:latin typeface="Arial"/>
                <a:ea typeface="Arial"/>
                <a:cs typeface="Arial"/>
                <a:sym typeface="Arial"/>
              </a:rPr>
              <a:t>phép</a:t>
            </a:r>
            <a:r>
              <a:rPr lang="en-ID" sz="500" b="0" i="0" u="none" strike="noStrike" cap="none" dirty="0">
                <a:solidFill>
                  <a:srgbClr val="1C1C1C"/>
                </a:solidFill>
                <a:latin typeface="Arial"/>
                <a:ea typeface="Arial"/>
                <a:cs typeface="Arial"/>
                <a:sym typeface="Arial"/>
              </a:rPr>
              <a:t> Creative Commons – attribution</a:t>
            </a:r>
            <a:endParaRPr sz="500" b="0" i="0" u="none" strike="noStrike" cap="none" dirty="0">
              <a:solidFill>
                <a:schemeClr val="dk1"/>
              </a:solidFill>
              <a:latin typeface="Arial"/>
              <a:ea typeface="Arial"/>
              <a:cs typeface="Arial"/>
              <a:sym typeface="Arial"/>
            </a:endParaRPr>
          </a:p>
        </p:txBody>
      </p:sp>
      <p:pic>
        <p:nvPicPr>
          <p:cNvPr id="9" name="Picture 8">
            <a:extLst>
              <a:ext uri="{FF2B5EF4-FFF2-40B4-BE49-F238E27FC236}">
                <a16:creationId xmlns:a16="http://schemas.microsoft.com/office/drawing/2014/main" id="{575AB00F-FE35-4AB0-8DA7-AEB05588B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264859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EE5F00-0E9C-3D9F-4319-C7F13114C94F}"/>
              </a:ext>
            </a:extLst>
          </p:cNvPr>
          <p:cNvPicPr>
            <a:picLocks noChangeAspect="1"/>
          </p:cNvPicPr>
          <p:nvPr/>
        </p:nvPicPr>
        <p:blipFill rotWithShape="1">
          <a:blip r:embed="rId2">
            <a:extLst>
              <a:ext uri="{28A0092B-C50C-407E-A947-70E740481C1C}">
                <a14:useLocalDpi xmlns:a14="http://schemas.microsoft.com/office/drawing/2010/main" val="0"/>
              </a:ext>
            </a:extLst>
          </a:blip>
          <a:srcRect l="32335" t="722" r="10076" b="21314"/>
          <a:stretch/>
        </p:blipFill>
        <p:spPr>
          <a:xfrm>
            <a:off x="3806455" y="1459076"/>
            <a:ext cx="4889147" cy="4964245"/>
          </a:xfrm>
          <a:prstGeom prst="rect">
            <a:avLst/>
          </a:prstGeom>
        </p:spPr>
      </p:pic>
      <p:sp>
        <p:nvSpPr>
          <p:cNvPr id="2" name="Title 20">
            <a:extLst>
              <a:ext uri="{FF2B5EF4-FFF2-40B4-BE49-F238E27FC236}">
                <a16:creationId xmlns:a16="http://schemas.microsoft.com/office/drawing/2014/main" id="{93F03C40-0581-C7E8-6E6B-0D327534D903}"/>
              </a:ext>
            </a:extLst>
          </p:cNvPr>
          <p:cNvSpPr txBox="1">
            <a:spLocks/>
          </p:cNvSpPr>
          <p:nvPr/>
        </p:nvSpPr>
        <p:spPr>
          <a:xfrm>
            <a:off x="446887" y="765175"/>
            <a:ext cx="8248716" cy="901393"/>
          </a:xfrm>
          <a:prstGeom prst="roundRect">
            <a:avLst>
              <a:gd name="adj" fmla="val 0"/>
            </a:avLst>
          </a:prstGeom>
          <a:solidFill>
            <a:srgbClr val="7030A0"/>
          </a:solidFill>
        </p:spPr>
        <p:txBody>
          <a:bodyPr lIns="108000" tIns="216000" rIns="108000" bIns="324000"/>
          <a:lst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a:lstStyle>
          <a:p>
            <a:pPr algn="ctr"/>
            <a:r>
              <a:rPr lang="en-ID" sz="2800" i="0" u="none" strike="noStrike" dirty="0">
                <a:solidFill>
                  <a:schemeClr val="bg1"/>
                </a:solidFill>
                <a:effectLst/>
                <a:latin typeface="Mali" pitchFamily="2" charset="-34"/>
                <a:cs typeface="Mali" pitchFamily="2" charset="-34"/>
              </a:rPr>
              <a:t>2. </a:t>
            </a:r>
            <a:r>
              <a:rPr lang="en-ID" sz="2800" i="0" u="none" strike="noStrike" dirty="0" err="1">
                <a:solidFill>
                  <a:schemeClr val="bg1"/>
                </a:solidFill>
                <a:effectLst/>
                <a:latin typeface="Mali" pitchFamily="2" charset="-34"/>
                <a:cs typeface="Mali" pitchFamily="2" charset="-34"/>
              </a:rPr>
              <a:t>Một</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số</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công</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trình</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kiến</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trúc</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tiêu</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biểu</a:t>
            </a:r>
            <a:endParaRPr lang="en-GB" sz="2800" dirty="0">
              <a:solidFill>
                <a:schemeClr val="bg1"/>
              </a:solidFill>
              <a:latin typeface="Mali" pitchFamily="2" charset="-34"/>
              <a:cs typeface="Mali" pitchFamily="2" charset="-34"/>
            </a:endParaRPr>
          </a:p>
        </p:txBody>
      </p:sp>
      <p:sp>
        <p:nvSpPr>
          <p:cNvPr id="4" name="Rectangle 3">
            <a:extLst>
              <a:ext uri="{FF2B5EF4-FFF2-40B4-BE49-F238E27FC236}">
                <a16:creationId xmlns:a16="http://schemas.microsoft.com/office/drawing/2014/main" id="{B7FD9C6E-E73A-B66F-9C94-2E608668B955}"/>
              </a:ext>
            </a:extLst>
          </p:cNvPr>
          <p:cNvSpPr/>
          <p:nvPr/>
        </p:nvSpPr>
        <p:spPr>
          <a:xfrm>
            <a:off x="628349" y="1927553"/>
            <a:ext cx="3018100" cy="438457"/>
          </a:xfrm>
          <a:prstGeom prst="rect">
            <a:avLst/>
          </a:prstGeom>
          <a:solidFill>
            <a:schemeClr val="accent6">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fontAlgn="base"/>
            <a:r>
              <a:rPr lang="en-ID" b="1" dirty="0">
                <a:solidFill>
                  <a:schemeClr val="tx1"/>
                </a:solidFill>
                <a:latin typeface="Mali" pitchFamily="2" charset="-34"/>
                <a:cs typeface="Mali" pitchFamily="2" charset="-34"/>
              </a:rPr>
              <a:t>b) </a:t>
            </a:r>
            <a:r>
              <a:rPr lang="en-ID" b="1" dirty="0" err="1">
                <a:solidFill>
                  <a:schemeClr val="tx1"/>
                </a:solidFill>
                <a:latin typeface="Mali" pitchFamily="2" charset="-34"/>
                <a:cs typeface="Mali" pitchFamily="2" charset="-34"/>
              </a:rPr>
              <a:t>Hội</a:t>
            </a:r>
            <a:r>
              <a:rPr lang="en-ID" b="1" dirty="0">
                <a:solidFill>
                  <a:schemeClr val="tx1"/>
                </a:solidFill>
                <a:latin typeface="Mali" pitchFamily="2" charset="-34"/>
                <a:cs typeface="Mali" pitchFamily="2" charset="-34"/>
              </a:rPr>
              <a:t> </a:t>
            </a:r>
            <a:r>
              <a:rPr lang="en-ID" b="1" dirty="0" err="1">
                <a:solidFill>
                  <a:schemeClr val="tx1"/>
                </a:solidFill>
                <a:latin typeface="Mali" pitchFamily="2" charset="-34"/>
                <a:cs typeface="Mali" pitchFamily="2" charset="-34"/>
              </a:rPr>
              <a:t>Quán</a:t>
            </a:r>
            <a:r>
              <a:rPr lang="en-ID" b="1" dirty="0">
                <a:solidFill>
                  <a:schemeClr val="tx1"/>
                </a:solidFill>
                <a:latin typeface="Mali" pitchFamily="2" charset="-34"/>
                <a:cs typeface="Mali" pitchFamily="2" charset="-34"/>
              </a:rPr>
              <a:t> </a:t>
            </a:r>
            <a:r>
              <a:rPr lang="en-ID" b="1" dirty="0" err="1">
                <a:solidFill>
                  <a:schemeClr val="tx1"/>
                </a:solidFill>
                <a:latin typeface="Mali" pitchFamily="2" charset="-34"/>
                <a:cs typeface="Mali" pitchFamily="2" charset="-34"/>
              </a:rPr>
              <a:t>Phúc</a:t>
            </a:r>
            <a:r>
              <a:rPr lang="en-ID" b="1" dirty="0">
                <a:solidFill>
                  <a:schemeClr val="tx1"/>
                </a:solidFill>
                <a:latin typeface="Mali" pitchFamily="2" charset="-34"/>
                <a:cs typeface="Mali" pitchFamily="2" charset="-34"/>
              </a:rPr>
              <a:t> </a:t>
            </a:r>
            <a:r>
              <a:rPr lang="en-ID" b="1" dirty="0" err="1">
                <a:solidFill>
                  <a:schemeClr val="tx1"/>
                </a:solidFill>
                <a:latin typeface="Mali" pitchFamily="2" charset="-34"/>
                <a:cs typeface="Mali" pitchFamily="2" charset="-34"/>
              </a:rPr>
              <a:t>Kiến</a:t>
            </a:r>
            <a:r>
              <a:rPr lang="en-ID" b="1" dirty="0">
                <a:solidFill>
                  <a:schemeClr val="tx1"/>
                </a:solidFill>
                <a:latin typeface="Mali" pitchFamily="2" charset="-34"/>
                <a:cs typeface="Mali" pitchFamily="2" charset="-34"/>
              </a:rPr>
              <a:t>:</a:t>
            </a:r>
            <a:endParaRPr lang="vi-VN" sz="1700" b="1" dirty="0">
              <a:solidFill>
                <a:schemeClr val="tx1"/>
              </a:solidFill>
              <a:latin typeface="Mali" pitchFamily="2" charset="-34"/>
              <a:cs typeface="Mali" pitchFamily="2" charset="-34"/>
            </a:endParaRPr>
          </a:p>
        </p:txBody>
      </p:sp>
      <p:sp>
        <p:nvSpPr>
          <p:cNvPr id="16" name="Rectangle 15">
            <a:extLst>
              <a:ext uri="{FF2B5EF4-FFF2-40B4-BE49-F238E27FC236}">
                <a16:creationId xmlns:a16="http://schemas.microsoft.com/office/drawing/2014/main" id="{56412BF6-B881-5703-B58D-57AA5F73A061}"/>
              </a:ext>
            </a:extLst>
          </p:cNvPr>
          <p:cNvSpPr/>
          <p:nvPr/>
        </p:nvSpPr>
        <p:spPr>
          <a:xfrm>
            <a:off x="628350" y="2493368"/>
            <a:ext cx="3018099" cy="3599457"/>
          </a:xfrm>
          <a:prstGeom prst="rect">
            <a:avLst/>
          </a:prstGeom>
          <a:solidFill>
            <a:srgbClr val="D4E2F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fontAlgn="base"/>
            <a:r>
              <a:rPr lang="vi-VN" dirty="0">
                <a:solidFill>
                  <a:schemeClr val="tx1"/>
                </a:solidFill>
                <a:latin typeface="Mali" pitchFamily="2" charset="-34"/>
                <a:cs typeface="Mali" pitchFamily="2" charset="-34"/>
              </a:rPr>
              <a:t>Hội Quán Phúc Kiến là nơi sinh hoạt cộng đồng của người Hoa cùng quê đến Hội An buôn bán và là nơi thờ cúng các vị tiên hiền, các vị thần che chở cho cuộc sống của người dân địa phương. Hội Quán được xây dựng theo kiểu đền miếu Trung Hoa với mái lợp ngói ống.</a:t>
            </a:r>
            <a:endParaRPr lang="vi-VN" sz="1700" dirty="0">
              <a:solidFill>
                <a:schemeClr val="tx1"/>
              </a:solidFill>
              <a:latin typeface="Mali" pitchFamily="2" charset="-34"/>
              <a:cs typeface="Mali" pitchFamily="2" charset="-34"/>
            </a:endParaRPr>
          </a:p>
        </p:txBody>
      </p:sp>
      <p:sp>
        <p:nvSpPr>
          <p:cNvPr id="6" name="Google Shape;49;p3">
            <a:extLst>
              <a:ext uri="{FF2B5EF4-FFF2-40B4-BE49-F238E27FC236}">
                <a16:creationId xmlns:a16="http://schemas.microsoft.com/office/drawing/2014/main" id="{14DBA645-54D0-C213-0C11-0BDF02F3D534}"/>
              </a:ext>
            </a:extLst>
          </p:cNvPr>
          <p:cNvSpPr/>
          <p:nvPr/>
        </p:nvSpPr>
        <p:spPr>
          <a:xfrm>
            <a:off x="539750" y="6264271"/>
            <a:ext cx="7632700" cy="16923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C1C1C"/>
              </a:buClr>
              <a:buSzPts val="500"/>
              <a:buFont typeface="Arial"/>
              <a:buNone/>
            </a:pP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Ảnh</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của</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1" i="0" u="sng" dirty="0">
                <a:effectLst/>
                <a:latin typeface="Arial" panose="020B0604020202020204" pitchFamily="34" charset="0"/>
                <a:cs typeface="Arial" panose="020B0604020202020204" pitchFamily="34" charset="0"/>
              </a:rPr>
              <a:t>Jean-Pierre </a:t>
            </a:r>
            <a:r>
              <a:rPr lang="en-ID" sz="500" b="1" i="0" u="sng" dirty="0" err="1">
                <a:effectLst/>
                <a:latin typeface="Arial" panose="020B0604020202020204" pitchFamily="34" charset="0"/>
                <a:cs typeface="Arial" panose="020B0604020202020204" pitchFamily="34" charset="0"/>
              </a:rPr>
              <a:t>Dalbéra</a:t>
            </a:r>
            <a:r>
              <a:rPr lang="en-ID" sz="500" b="1" dirty="0">
                <a:solidFill>
                  <a:srgbClr val="006DAC"/>
                </a:solidFill>
                <a:latin typeface="Arial" panose="020B0604020202020204" pitchFamily="34" charset="0"/>
                <a:cs typeface="Arial" panose="020B0604020202020204" pitchFamily="34" charset="0"/>
              </a:rPr>
              <a:t> </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a:t>
            </a:r>
            <a:r>
              <a:rPr lang="en-ID" sz="500" b="0" i="0" u="sng" strike="noStrike" cap="none" dirty="0" err="1">
                <a:solidFill>
                  <a:srgbClr val="00B0F0"/>
                </a:solidFill>
                <a:latin typeface="Arial" panose="020B0604020202020204" pitchFamily="34" charset="0"/>
                <a:ea typeface="Arial"/>
                <a:cs typeface="Arial" panose="020B0604020202020204" pitchFamily="34" charset="0"/>
                <a:sym typeface="Arial"/>
              </a:rPr>
              <a:t>flickr</a:t>
            </a:r>
            <a:r>
              <a:rPr lang="en-ID" sz="500" b="0" i="0" u="sng" strike="noStrike" cap="none" dirty="0" err="1">
                <a:solidFill>
                  <a:srgbClr val="00B0F0"/>
                </a:solidFill>
                <a:latin typeface="Arial" panose="020B0604020202020204" pitchFamily="34" charset="0"/>
                <a:ea typeface="Arial"/>
                <a:cs typeface="Arial" panose="020B0604020202020204" pitchFamily="34" charset="0"/>
                <a:sym typeface="Arial"/>
                <a:hlinkClick r:id="rId3">
                  <a:extLst>
                    <a:ext uri="{A12FA001-AC4F-418D-AE19-62706E023703}">
                      <ahyp:hlinkClr xmlns:ahyp="http://schemas.microsoft.com/office/drawing/2018/hyperlinkcolor" val="tx"/>
                    </a:ext>
                  </a:extLst>
                </a:hlinkClick>
              </a:rPr>
              <a:t>.</a:t>
            </a:r>
            <a:r>
              <a:rPr lang="en-ID" sz="500" b="0" i="0" u="sng" strike="noStrike" cap="none" dirty="0" err="1">
                <a:solidFill>
                  <a:srgbClr val="23A7F9"/>
                </a:solidFill>
                <a:latin typeface="Arial" panose="020B0604020202020204" pitchFamily="34" charset="0"/>
                <a:ea typeface="Arial"/>
                <a:cs typeface="Arial" panose="020B0604020202020204" pitchFamily="34" charset="0"/>
                <a:sym typeface="Arial"/>
                <a:hlinkClick r:id="rId3">
                  <a:extLst>
                    <a:ext uri="{A12FA001-AC4F-418D-AE19-62706E023703}">
                      <ahyp:hlinkClr xmlns:ahyp="http://schemas.microsoft.com/office/drawing/2018/hyperlinkcolor" val="tx"/>
                    </a:ext>
                  </a:extLst>
                </a:hlinkClick>
              </a:rPr>
              <a:t>com</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được</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cấp</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theo</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giấy</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phép</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Creative Commons – attribution</a:t>
            </a:r>
            <a:endParaRPr sz="5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8" name="Rectangle 7">
            <a:hlinkClick r:id="rId4"/>
            <a:extLst>
              <a:ext uri="{FF2B5EF4-FFF2-40B4-BE49-F238E27FC236}">
                <a16:creationId xmlns:a16="http://schemas.microsoft.com/office/drawing/2014/main" id="{4955C76D-E9B6-E8E6-BA42-5A9CE7419959}"/>
              </a:ext>
            </a:extLst>
          </p:cNvPr>
          <p:cNvSpPr/>
          <p:nvPr/>
        </p:nvSpPr>
        <p:spPr>
          <a:xfrm>
            <a:off x="863087" y="6302595"/>
            <a:ext cx="632691" cy="9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6E763E1-C820-4977-B713-50EC8E6A48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74639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EE5F00-0E9C-3D9F-4319-C7F13114C9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5" r="32613"/>
          <a:stretch/>
        </p:blipFill>
        <p:spPr>
          <a:xfrm>
            <a:off x="3895053" y="1459076"/>
            <a:ext cx="4800549" cy="4964245"/>
          </a:xfrm>
          <a:prstGeom prst="rect">
            <a:avLst/>
          </a:prstGeom>
        </p:spPr>
      </p:pic>
      <p:sp>
        <p:nvSpPr>
          <p:cNvPr id="2" name="Title 20">
            <a:extLst>
              <a:ext uri="{FF2B5EF4-FFF2-40B4-BE49-F238E27FC236}">
                <a16:creationId xmlns:a16="http://schemas.microsoft.com/office/drawing/2014/main" id="{93F03C40-0581-C7E8-6E6B-0D327534D903}"/>
              </a:ext>
            </a:extLst>
          </p:cNvPr>
          <p:cNvSpPr txBox="1">
            <a:spLocks/>
          </p:cNvSpPr>
          <p:nvPr/>
        </p:nvSpPr>
        <p:spPr>
          <a:xfrm>
            <a:off x="446887" y="765175"/>
            <a:ext cx="8248716" cy="901393"/>
          </a:xfrm>
          <a:prstGeom prst="roundRect">
            <a:avLst>
              <a:gd name="adj" fmla="val 0"/>
            </a:avLst>
          </a:prstGeom>
          <a:solidFill>
            <a:srgbClr val="7030A0"/>
          </a:solidFill>
        </p:spPr>
        <p:txBody>
          <a:bodyPr lIns="108000" tIns="216000" rIns="108000" bIns="324000"/>
          <a:lst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a:lstStyle>
          <a:p>
            <a:pPr algn="ctr"/>
            <a:r>
              <a:rPr lang="en-ID" sz="2800" i="0" u="none" strike="noStrike" dirty="0">
                <a:solidFill>
                  <a:schemeClr val="bg1"/>
                </a:solidFill>
                <a:effectLst/>
                <a:latin typeface="Mali" pitchFamily="2" charset="-34"/>
                <a:cs typeface="Mali" pitchFamily="2" charset="-34"/>
              </a:rPr>
              <a:t>2. </a:t>
            </a:r>
            <a:r>
              <a:rPr lang="en-ID" sz="2800" i="0" u="none" strike="noStrike" dirty="0" err="1">
                <a:solidFill>
                  <a:schemeClr val="bg1"/>
                </a:solidFill>
                <a:effectLst/>
                <a:latin typeface="Mali" pitchFamily="2" charset="-34"/>
                <a:cs typeface="Mali" pitchFamily="2" charset="-34"/>
              </a:rPr>
              <a:t>Một</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số</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công</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trình</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kiến</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trúc</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tiêu</a:t>
            </a:r>
            <a:r>
              <a:rPr lang="en-ID" sz="2800" i="0" u="none" strike="noStrike" dirty="0">
                <a:solidFill>
                  <a:schemeClr val="bg1"/>
                </a:solidFill>
                <a:effectLst/>
                <a:latin typeface="Mali" pitchFamily="2" charset="-34"/>
                <a:cs typeface="Mali" pitchFamily="2" charset="-34"/>
              </a:rPr>
              <a:t> </a:t>
            </a:r>
            <a:r>
              <a:rPr lang="en-ID" sz="2800" i="0" u="none" strike="noStrike" dirty="0" err="1">
                <a:solidFill>
                  <a:schemeClr val="bg1"/>
                </a:solidFill>
                <a:effectLst/>
                <a:latin typeface="Mali" pitchFamily="2" charset="-34"/>
                <a:cs typeface="Mali" pitchFamily="2" charset="-34"/>
              </a:rPr>
              <a:t>biểu</a:t>
            </a:r>
            <a:endParaRPr lang="en-GB" sz="2800" dirty="0">
              <a:solidFill>
                <a:schemeClr val="bg1"/>
              </a:solidFill>
              <a:latin typeface="Mali" pitchFamily="2" charset="-34"/>
              <a:cs typeface="Mali" pitchFamily="2" charset="-34"/>
            </a:endParaRPr>
          </a:p>
        </p:txBody>
      </p:sp>
      <p:sp>
        <p:nvSpPr>
          <p:cNvPr id="4" name="Rectangle 3">
            <a:extLst>
              <a:ext uri="{FF2B5EF4-FFF2-40B4-BE49-F238E27FC236}">
                <a16:creationId xmlns:a16="http://schemas.microsoft.com/office/drawing/2014/main" id="{B7FD9C6E-E73A-B66F-9C94-2E608668B955}"/>
              </a:ext>
            </a:extLst>
          </p:cNvPr>
          <p:cNvSpPr/>
          <p:nvPr/>
        </p:nvSpPr>
        <p:spPr>
          <a:xfrm>
            <a:off x="628349" y="1927553"/>
            <a:ext cx="3178104" cy="438457"/>
          </a:xfrm>
          <a:prstGeom prst="rect">
            <a:avLst/>
          </a:prstGeom>
          <a:solidFill>
            <a:schemeClr val="accent6">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fontAlgn="base"/>
            <a:r>
              <a:rPr lang="vi-VN" b="1" dirty="0">
                <a:solidFill>
                  <a:schemeClr val="tx1"/>
                </a:solidFill>
                <a:latin typeface="Mali" pitchFamily="2" charset="-34"/>
                <a:cs typeface="Mali" pitchFamily="2" charset="-34"/>
              </a:rPr>
              <a:t>c) Nhà Cổ Phùng Hưng:</a:t>
            </a:r>
            <a:endParaRPr lang="vi-VN" sz="1700" b="1" dirty="0">
              <a:solidFill>
                <a:schemeClr val="tx1"/>
              </a:solidFill>
              <a:latin typeface="Mali" pitchFamily="2" charset="-34"/>
              <a:cs typeface="Mali" pitchFamily="2" charset="-34"/>
            </a:endParaRPr>
          </a:p>
        </p:txBody>
      </p:sp>
      <p:sp>
        <p:nvSpPr>
          <p:cNvPr id="16" name="Rectangle 15">
            <a:extLst>
              <a:ext uri="{FF2B5EF4-FFF2-40B4-BE49-F238E27FC236}">
                <a16:creationId xmlns:a16="http://schemas.microsoft.com/office/drawing/2014/main" id="{56412BF6-B881-5703-B58D-57AA5F73A061}"/>
              </a:ext>
            </a:extLst>
          </p:cNvPr>
          <p:cNvSpPr/>
          <p:nvPr/>
        </p:nvSpPr>
        <p:spPr>
          <a:xfrm>
            <a:off x="628350" y="2493368"/>
            <a:ext cx="3178104" cy="3770903"/>
          </a:xfrm>
          <a:prstGeom prst="rect">
            <a:avLst/>
          </a:prstGeom>
          <a:solidFill>
            <a:srgbClr val="D4E2F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fontAlgn="base"/>
            <a:r>
              <a:rPr lang="vi-VN" dirty="0">
                <a:solidFill>
                  <a:schemeClr val="tx1"/>
                </a:solidFill>
                <a:latin typeface="Mali" pitchFamily="2" charset="-34"/>
                <a:cs typeface="Mali" pitchFamily="2" charset="-34"/>
              </a:rPr>
              <a:t>Nhà Cổ Phùng Hưng có kết cấu hai tầng với dạng nhà ống, hẹp ở chiều ngang và chiều sâu khá dài. Lớp ngói âm dương đều tăm tắp được tính toán theo thuyết phong thủy ngũ hành tạo nên một sắc thái đặc trưng. Không gian bên trong nhà chính thiết kế rộng rãi, dành cho buôn bán và phòng ở.</a:t>
            </a:r>
            <a:endParaRPr lang="vi-VN" sz="1700" dirty="0">
              <a:solidFill>
                <a:schemeClr val="tx1"/>
              </a:solidFill>
              <a:latin typeface="Mali" pitchFamily="2" charset="-34"/>
              <a:cs typeface="Mali" pitchFamily="2" charset="-34"/>
            </a:endParaRPr>
          </a:p>
        </p:txBody>
      </p:sp>
      <p:sp>
        <p:nvSpPr>
          <p:cNvPr id="6" name="Google Shape;49;p3">
            <a:extLst>
              <a:ext uri="{FF2B5EF4-FFF2-40B4-BE49-F238E27FC236}">
                <a16:creationId xmlns:a16="http://schemas.microsoft.com/office/drawing/2014/main" id="{14DBA645-54D0-C213-0C11-0BDF02F3D534}"/>
              </a:ext>
            </a:extLst>
          </p:cNvPr>
          <p:cNvSpPr/>
          <p:nvPr/>
        </p:nvSpPr>
        <p:spPr>
          <a:xfrm>
            <a:off x="539750" y="6264271"/>
            <a:ext cx="7632700" cy="16923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C1C1C"/>
              </a:buClr>
              <a:buSzPts val="500"/>
              <a:buFont typeface="Arial"/>
              <a:buNone/>
            </a:pP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Ảnh</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của</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1" i="0" u="sng" dirty="0">
                <a:effectLst/>
                <a:latin typeface="Arial" panose="020B0604020202020204" pitchFamily="34" charset="0"/>
                <a:cs typeface="Arial" panose="020B0604020202020204" pitchFamily="34" charset="0"/>
              </a:rPr>
              <a:t>Dennis Jarvis</a:t>
            </a:r>
            <a:r>
              <a:rPr lang="en-ID" sz="500" b="1" i="0" dirty="0">
                <a:effectLst/>
                <a:latin typeface="Arial" panose="020B0604020202020204" pitchFamily="34" charset="0"/>
                <a:cs typeface="Arial" panose="020B0604020202020204" pitchFamily="34" charset="0"/>
              </a:rPr>
              <a:t> </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a:t>
            </a:r>
            <a:r>
              <a:rPr lang="en-ID" sz="500" b="0" i="0" u="sng" strike="noStrike" cap="none" dirty="0" err="1">
                <a:solidFill>
                  <a:srgbClr val="00B0F0"/>
                </a:solidFill>
                <a:latin typeface="Arial" panose="020B0604020202020204" pitchFamily="34" charset="0"/>
                <a:ea typeface="Arial"/>
                <a:cs typeface="Arial" panose="020B0604020202020204" pitchFamily="34" charset="0"/>
                <a:sym typeface="Arial"/>
              </a:rPr>
              <a:t>flickr</a:t>
            </a:r>
            <a:r>
              <a:rPr lang="en-ID" sz="500" b="0" i="0" u="sng" strike="noStrike" cap="none" dirty="0" err="1">
                <a:solidFill>
                  <a:srgbClr val="00B0F0"/>
                </a:solidFill>
                <a:latin typeface="Arial" panose="020B0604020202020204" pitchFamily="34" charset="0"/>
                <a:ea typeface="Arial"/>
                <a:cs typeface="Arial" panose="020B0604020202020204" pitchFamily="34" charset="0"/>
                <a:sym typeface="Arial"/>
                <a:hlinkClick r:id="rId3">
                  <a:extLst>
                    <a:ext uri="{A12FA001-AC4F-418D-AE19-62706E023703}">
                      <ahyp:hlinkClr xmlns:ahyp="http://schemas.microsoft.com/office/drawing/2018/hyperlinkcolor" val="tx"/>
                    </a:ext>
                  </a:extLst>
                </a:hlinkClick>
              </a:rPr>
              <a:t>.</a:t>
            </a:r>
            <a:r>
              <a:rPr lang="en-ID" sz="500" b="0" i="0" u="sng" strike="noStrike" cap="none" dirty="0" err="1">
                <a:solidFill>
                  <a:srgbClr val="23A7F9"/>
                </a:solidFill>
                <a:latin typeface="Arial" panose="020B0604020202020204" pitchFamily="34" charset="0"/>
                <a:ea typeface="Arial"/>
                <a:cs typeface="Arial" panose="020B0604020202020204" pitchFamily="34" charset="0"/>
                <a:sym typeface="Arial"/>
                <a:hlinkClick r:id="rId3">
                  <a:extLst>
                    <a:ext uri="{A12FA001-AC4F-418D-AE19-62706E023703}">
                      <ahyp:hlinkClr xmlns:ahyp="http://schemas.microsoft.com/office/drawing/2018/hyperlinkcolor" val="tx"/>
                    </a:ext>
                  </a:extLst>
                </a:hlinkClick>
              </a:rPr>
              <a:t>com</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được</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cấp</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theo</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giấy</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phép</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Creative Commons – attribution</a:t>
            </a:r>
            <a:endParaRPr sz="5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3" name="Rectangle 2">
            <a:hlinkClick r:id="rId4"/>
            <a:extLst>
              <a:ext uri="{FF2B5EF4-FFF2-40B4-BE49-F238E27FC236}">
                <a16:creationId xmlns:a16="http://schemas.microsoft.com/office/drawing/2014/main" id="{5DF8F9FE-8DA0-B08B-7A46-F94759FA30C2}"/>
              </a:ext>
            </a:extLst>
          </p:cNvPr>
          <p:cNvSpPr/>
          <p:nvPr/>
        </p:nvSpPr>
        <p:spPr>
          <a:xfrm>
            <a:off x="845409" y="6305609"/>
            <a:ext cx="453222" cy="86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5C0939A-D2E3-4152-B8D7-3032598DC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120967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0">
            <a:extLst>
              <a:ext uri="{FF2B5EF4-FFF2-40B4-BE49-F238E27FC236}">
                <a16:creationId xmlns:a16="http://schemas.microsoft.com/office/drawing/2014/main" id="{93F03C40-0581-C7E8-6E6B-0D327534D903}"/>
              </a:ext>
            </a:extLst>
          </p:cNvPr>
          <p:cNvSpPr txBox="1">
            <a:spLocks/>
          </p:cNvSpPr>
          <p:nvPr/>
        </p:nvSpPr>
        <p:spPr>
          <a:xfrm>
            <a:off x="446887" y="765175"/>
            <a:ext cx="8248716" cy="741685"/>
          </a:xfrm>
          <a:prstGeom prst="roundRect">
            <a:avLst>
              <a:gd name="adj" fmla="val 0"/>
            </a:avLst>
          </a:prstGeom>
          <a:solidFill>
            <a:srgbClr val="7030A0"/>
          </a:solidFill>
        </p:spPr>
        <p:txBody>
          <a:bodyPr lIns="108000" tIns="216000" rIns="108000" bIns="324000"/>
          <a:lst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a:lstStyle>
          <a:p>
            <a:pPr algn="ctr"/>
            <a:r>
              <a:rPr lang="en-ID" sz="1900" i="0" dirty="0">
                <a:solidFill>
                  <a:schemeClr val="bg1"/>
                </a:solidFill>
                <a:effectLst/>
                <a:latin typeface="Mali" pitchFamily="2" charset="-34"/>
                <a:cs typeface="Mali" pitchFamily="2" charset="-34"/>
              </a:rPr>
              <a:t> 3. </a:t>
            </a:r>
            <a:r>
              <a:rPr lang="en-ID" sz="1900" i="0" dirty="0" err="1">
                <a:solidFill>
                  <a:schemeClr val="bg1"/>
                </a:solidFill>
                <a:effectLst/>
                <a:latin typeface="Mali" pitchFamily="2" charset="-34"/>
                <a:cs typeface="Mali" pitchFamily="2" charset="-34"/>
              </a:rPr>
              <a:t>Các</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biện</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pháp</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bảo</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tồn</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và</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phát</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huy</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giá</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trị</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của</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Phố</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Cổ</a:t>
            </a:r>
            <a:r>
              <a:rPr lang="en-ID" sz="1900" i="0" dirty="0">
                <a:solidFill>
                  <a:schemeClr val="bg1"/>
                </a:solidFill>
                <a:effectLst/>
                <a:latin typeface="Mali" pitchFamily="2" charset="-34"/>
                <a:cs typeface="Mali" pitchFamily="2" charset="-34"/>
              </a:rPr>
              <a:t> </a:t>
            </a:r>
            <a:r>
              <a:rPr lang="en-ID" sz="1900" i="0" dirty="0" err="1">
                <a:solidFill>
                  <a:schemeClr val="bg1"/>
                </a:solidFill>
                <a:effectLst/>
                <a:latin typeface="Mali" pitchFamily="2" charset="-34"/>
                <a:cs typeface="Mali" pitchFamily="2" charset="-34"/>
              </a:rPr>
              <a:t>Hội</a:t>
            </a:r>
            <a:r>
              <a:rPr lang="en-ID" sz="1900" i="0" dirty="0">
                <a:solidFill>
                  <a:schemeClr val="bg1"/>
                </a:solidFill>
                <a:effectLst/>
                <a:latin typeface="Mali" pitchFamily="2" charset="-34"/>
                <a:cs typeface="Mali" pitchFamily="2" charset="-34"/>
              </a:rPr>
              <a:t> An</a:t>
            </a:r>
            <a:endParaRPr lang="en-GB" sz="1900" dirty="0">
              <a:solidFill>
                <a:schemeClr val="bg1"/>
              </a:solidFill>
              <a:latin typeface="Mali" pitchFamily="2" charset="-34"/>
              <a:cs typeface="Mali" pitchFamily="2" charset="-34"/>
            </a:endParaRPr>
          </a:p>
        </p:txBody>
      </p:sp>
      <p:sp>
        <p:nvSpPr>
          <p:cNvPr id="6" name="Google Shape;49;p3">
            <a:extLst>
              <a:ext uri="{FF2B5EF4-FFF2-40B4-BE49-F238E27FC236}">
                <a16:creationId xmlns:a16="http://schemas.microsoft.com/office/drawing/2014/main" id="{14DBA645-54D0-C213-0C11-0BDF02F3D534}"/>
              </a:ext>
            </a:extLst>
          </p:cNvPr>
          <p:cNvSpPr/>
          <p:nvPr/>
        </p:nvSpPr>
        <p:spPr>
          <a:xfrm>
            <a:off x="539750" y="6264271"/>
            <a:ext cx="7632700" cy="16923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C1C1C"/>
              </a:buClr>
              <a:buSzPts val="500"/>
              <a:buFont typeface="Arial"/>
              <a:buNone/>
            </a:pP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Ảnh</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của</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1" i="0" u="sng" dirty="0">
                <a:effectLst/>
                <a:latin typeface="Arial" panose="020B0604020202020204" pitchFamily="34" charset="0"/>
                <a:cs typeface="Arial" panose="020B0604020202020204" pitchFamily="34" charset="0"/>
              </a:rPr>
              <a:t>Dennis Jarvis</a:t>
            </a:r>
            <a:r>
              <a:rPr lang="en-ID" sz="500" b="1" i="0" dirty="0">
                <a:effectLst/>
                <a:latin typeface="Arial" panose="020B0604020202020204" pitchFamily="34" charset="0"/>
                <a:cs typeface="Arial" panose="020B0604020202020204" pitchFamily="34" charset="0"/>
              </a:rPr>
              <a:t> </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a:t>
            </a:r>
            <a:r>
              <a:rPr lang="en-ID" sz="500" b="0" i="0" u="sng" strike="noStrike" cap="none" dirty="0" err="1">
                <a:solidFill>
                  <a:srgbClr val="00B0F0"/>
                </a:solidFill>
                <a:latin typeface="Arial" panose="020B0604020202020204" pitchFamily="34" charset="0"/>
                <a:ea typeface="Arial"/>
                <a:cs typeface="Arial" panose="020B0604020202020204" pitchFamily="34" charset="0"/>
                <a:sym typeface="Arial"/>
              </a:rPr>
              <a:t>flickr</a:t>
            </a:r>
            <a:r>
              <a:rPr lang="en-ID" sz="500" b="0" i="0" u="sng" strike="noStrike" cap="none" dirty="0" err="1">
                <a:solidFill>
                  <a:srgbClr val="00B0F0"/>
                </a:solidFill>
                <a:latin typeface="Arial" panose="020B0604020202020204" pitchFamily="34" charset="0"/>
                <a:ea typeface="Arial"/>
                <a:cs typeface="Arial" panose="020B0604020202020204" pitchFamily="34" charset="0"/>
                <a:sym typeface="Arial"/>
                <a:hlinkClick r:id="rId2">
                  <a:extLst>
                    <a:ext uri="{A12FA001-AC4F-418D-AE19-62706E023703}">
                      <ahyp:hlinkClr xmlns:ahyp="http://schemas.microsoft.com/office/drawing/2018/hyperlinkcolor" val="tx"/>
                    </a:ext>
                  </a:extLst>
                </a:hlinkClick>
              </a:rPr>
              <a:t>.</a:t>
            </a:r>
            <a:r>
              <a:rPr lang="en-ID" sz="500" b="0" i="0" u="sng" strike="noStrike" cap="none" dirty="0" err="1">
                <a:solidFill>
                  <a:srgbClr val="23A7F9"/>
                </a:solidFill>
                <a:latin typeface="Arial" panose="020B0604020202020204" pitchFamily="34" charset="0"/>
                <a:ea typeface="Arial"/>
                <a:cs typeface="Arial" panose="020B0604020202020204" pitchFamily="34" charset="0"/>
                <a:sym typeface="Arial"/>
                <a:hlinkClick r:id="rId2">
                  <a:extLst>
                    <a:ext uri="{A12FA001-AC4F-418D-AE19-62706E023703}">
                      <ahyp:hlinkClr xmlns:ahyp="http://schemas.microsoft.com/office/drawing/2018/hyperlinkcolor" val="tx"/>
                    </a:ext>
                  </a:extLst>
                </a:hlinkClick>
              </a:rPr>
              <a:t>com</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được</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cấp</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theo</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giấy</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a:t>
            </a:r>
            <a:r>
              <a:rPr lang="en-ID" sz="500" b="0" i="0" u="none" strike="noStrike" cap="none" dirty="0" err="1">
                <a:solidFill>
                  <a:srgbClr val="1C1C1C"/>
                </a:solidFill>
                <a:latin typeface="Arial" panose="020B0604020202020204" pitchFamily="34" charset="0"/>
                <a:ea typeface="Arial"/>
                <a:cs typeface="Arial" panose="020B0604020202020204" pitchFamily="34" charset="0"/>
                <a:sym typeface="Arial"/>
              </a:rPr>
              <a:t>phép</a:t>
            </a:r>
            <a:r>
              <a:rPr lang="en-ID" sz="500" b="0" i="0" u="none" strike="noStrike" cap="none" dirty="0">
                <a:solidFill>
                  <a:srgbClr val="1C1C1C"/>
                </a:solidFill>
                <a:latin typeface="Arial" panose="020B0604020202020204" pitchFamily="34" charset="0"/>
                <a:ea typeface="Arial"/>
                <a:cs typeface="Arial" panose="020B0604020202020204" pitchFamily="34" charset="0"/>
                <a:sym typeface="Arial"/>
              </a:rPr>
              <a:t> Creative Commons – attribution</a:t>
            </a:r>
            <a:endParaRPr sz="5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16" name="Rectangle 15">
            <a:extLst>
              <a:ext uri="{FF2B5EF4-FFF2-40B4-BE49-F238E27FC236}">
                <a16:creationId xmlns:a16="http://schemas.microsoft.com/office/drawing/2014/main" id="{E6AC0728-FB14-DF47-42A3-4D56DC5189DA}"/>
              </a:ext>
            </a:extLst>
          </p:cNvPr>
          <p:cNvSpPr/>
          <p:nvPr/>
        </p:nvSpPr>
        <p:spPr>
          <a:xfrm>
            <a:off x="2743201" y="2102070"/>
            <a:ext cx="5645150" cy="706022"/>
          </a:xfrm>
          <a:prstGeom prst="rect">
            <a:avLst/>
          </a:prstGeom>
          <a:solidFill>
            <a:schemeClr val="accent6">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12000" tIns="144000" rIns="144000" bIns="144000" rtlCol="0" anchor="ctr"/>
          <a:lstStyle/>
          <a:p>
            <a:r>
              <a:rPr lang="en-ID" dirty="0" err="1">
                <a:solidFill>
                  <a:schemeClr val="tx1"/>
                </a:solidFill>
                <a:latin typeface="Mali" pitchFamily="2" charset="-34"/>
                <a:cs typeface="Mali" pitchFamily="2" charset="-34"/>
              </a:rPr>
              <a:t>Bảo</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tồn</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các</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công</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trình</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trong</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khu</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Phố</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Cổ</a:t>
            </a:r>
            <a:r>
              <a:rPr lang="en-ID" dirty="0">
                <a:solidFill>
                  <a:schemeClr val="tx1"/>
                </a:solidFill>
                <a:latin typeface="Mali" pitchFamily="2" charset="-34"/>
                <a:cs typeface="Mali" pitchFamily="2" charset="-34"/>
              </a:rPr>
              <a:t>.</a:t>
            </a:r>
            <a:endParaRPr lang="vi-VN" b="0" dirty="0">
              <a:solidFill>
                <a:schemeClr val="tx1"/>
              </a:solidFill>
              <a:effectLst/>
              <a:latin typeface="Mali" pitchFamily="2" charset="-34"/>
              <a:cs typeface="Mali" pitchFamily="2" charset="-34"/>
            </a:endParaRPr>
          </a:p>
        </p:txBody>
      </p:sp>
      <p:sp>
        <p:nvSpPr>
          <p:cNvPr id="24" name="Rectangle 23">
            <a:extLst>
              <a:ext uri="{FF2B5EF4-FFF2-40B4-BE49-F238E27FC236}">
                <a16:creationId xmlns:a16="http://schemas.microsoft.com/office/drawing/2014/main" id="{6BFD4953-6C11-F0F3-9B59-9EC3595550F0}"/>
              </a:ext>
            </a:extLst>
          </p:cNvPr>
          <p:cNvSpPr/>
          <p:nvPr/>
        </p:nvSpPr>
        <p:spPr>
          <a:xfrm>
            <a:off x="2743201" y="3182471"/>
            <a:ext cx="5645150" cy="844432"/>
          </a:xfrm>
          <a:prstGeom prst="rect">
            <a:avLst/>
          </a:prstGeom>
          <a:solidFill>
            <a:schemeClr val="accent6">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620000" tIns="144000" rIns="144000" bIns="144000" rtlCol="0" anchor="ctr"/>
          <a:lstStyle/>
          <a:p>
            <a:r>
              <a:rPr lang="en-ID" dirty="0" err="1">
                <a:solidFill>
                  <a:schemeClr val="tx1"/>
                </a:solidFill>
                <a:latin typeface="Mali" pitchFamily="2" charset="-34"/>
                <a:cs typeface="Mali" pitchFamily="2" charset="-34"/>
              </a:rPr>
              <a:t>Tiến</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hành</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trùng</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tu</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các</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công</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trình</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đã</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xuống</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cấp</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trong</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khu</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Phố</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Cổ</a:t>
            </a:r>
            <a:r>
              <a:rPr lang="en-ID" dirty="0">
                <a:solidFill>
                  <a:schemeClr val="tx1"/>
                </a:solidFill>
                <a:latin typeface="Mali" pitchFamily="2" charset="-34"/>
                <a:cs typeface="Mali" pitchFamily="2" charset="-34"/>
              </a:rPr>
              <a:t>.</a:t>
            </a:r>
            <a:endParaRPr lang="vi-VN" b="0" dirty="0">
              <a:solidFill>
                <a:schemeClr val="tx1"/>
              </a:solidFill>
              <a:effectLst/>
              <a:latin typeface="Mali" pitchFamily="2" charset="-34"/>
              <a:cs typeface="Mali" pitchFamily="2" charset="-34"/>
            </a:endParaRPr>
          </a:p>
        </p:txBody>
      </p:sp>
      <p:sp>
        <p:nvSpPr>
          <p:cNvPr id="25" name="Rectangle 24">
            <a:extLst>
              <a:ext uri="{FF2B5EF4-FFF2-40B4-BE49-F238E27FC236}">
                <a16:creationId xmlns:a16="http://schemas.microsoft.com/office/drawing/2014/main" id="{CD7F0E74-084E-4B25-9A3D-1376D712E6B2}"/>
              </a:ext>
            </a:extLst>
          </p:cNvPr>
          <p:cNvSpPr/>
          <p:nvPr/>
        </p:nvSpPr>
        <p:spPr>
          <a:xfrm>
            <a:off x="2743201" y="4401508"/>
            <a:ext cx="5645150" cy="854864"/>
          </a:xfrm>
          <a:prstGeom prst="rect">
            <a:avLst/>
          </a:prstGeom>
          <a:solidFill>
            <a:schemeClr val="accent6">
              <a:lumMod val="20000"/>
              <a:lumOff val="80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620000" tIns="144000" rIns="144000" bIns="144000" rtlCol="0" anchor="ctr"/>
          <a:lstStyle/>
          <a:p>
            <a:r>
              <a:rPr lang="en-ID" dirty="0" err="1">
                <a:solidFill>
                  <a:schemeClr val="tx1"/>
                </a:solidFill>
                <a:latin typeface="Mali" pitchFamily="2" charset="-34"/>
                <a:cs typeface="Mali" pitchFamily="2" charset="-34"/>
              </a:rPr>
              <a:t>Tuyên</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truyền</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quảng</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bá</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vẻ</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đẹp</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của</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Phố</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Cổ</a:t>
            </a:r>
            <a:r>
              <a:rPr lang="en-ID" dirty="0">
                <a:solidFill>
                  <a:schemeClr val="tx1"/>
                </a:solidFill>
                <a:latin typeface="Mali" pitchFamily="2" charset="-34"/>
                <a:cs typeface="Mali" pitchFamily="2" charset="-34"/>
              </a:rPr>
              <a:t> </a:t>
            </a:r>
            <a:r>
              <a:rPr lang="en-ID" dirty="0" err="1">
                <a:solidFill>
                  <a:schemeClr val="tx1"/>
                </a:solidFill>
                <a:latin typeface="Mali" pitchFamily="2" charset="-34"/>
                <a:cs typeface="Mali" pitchFamily="2" charset="-34"/>
              </a:rPr>
              <a:t>Hội</a:t>
            </a:r>
            <a:r>
              <a:rPr lang="en-ID" dirty="0">
                <a:solidFill>
                  <a:schemeClr val="tx1"/>
                </a:solidFill>
                <a:latin typeface="Mali" pitchFamily="2" charset="-34"/>
                <a:cs typeface="Mali" pitchFamily="2" charset="-34"/>
              </a:rPr>
              <a:t> An.</a:t>
            </a:r>
            <a:endParaRPr lang="vi-VN" b="0" dirty="0">
              <a:solidFill>
                <a:schemeClr val="tx1"/>
              </a:solidFill>
              <a:effectLst/>
              <a:latin typeface="Mali" pitchFamily="2" charset="-34"/>
              <a:cs typeface="Mali" pitchFamily="2" charset="-34"/>
            </a:endParaRPr>
          </a:p>
        </p:txBody>
      </p:sp>
      <p:grpSp>
        <p:nvGrpSpPr>
          <p:cNvPr id="4" name="Group 3">
            <a:extLst>
              <a:ext uri="{FF2B5EF4-FFF2-40B4-BE49-F238E27FC236}">
                <a16:creationId xmlns:a16="http://schemas.microsoft.com/office/drawing/2014/main" id="{60AB131C-FB73-0AAB-1220-8D3F5D300348}"/>
              </a:ext>
            </a:extLst>
          </p:cNvPr>
          <p:cNvGrpSpPr/>
          <p:nvPr/>
        </p:nvGrpSpPr>
        <p:grpSpPr>
          <a:xfrm>
            <a:off x="0" y="1360385"/>
            <a:ext cx="4270852" cy="5616779"/>
            <a:chOff x="3194647" y="2743401"/>
            <a:chExt cx="3002948" cy="3949305"/>
          </a:xfrm>
        </p:grpSpPr>
        <p:sp>
          <p:nvSpPr>
            <p:cNvPr id="5" name="Oval 4">
              <a:extLst>
                <a:ext uri="{FF2B5EF4-FFF2-40B4-BE49-F238E27FC236}">
                  <a16:creationId xmlns:a16="http://schemas.microsoft.com/office/drawing/2014/main" id="{937D8CDA-BF9B-CEBC-7B79-8BA1DB9BBCB8}"/>
                </a:ext>
              </a:extLst>
            </p:cNvPr>
            <p:cNvSpPr/>
            <p:nvPr/>
          </p:nvSpPr>
          <p:spPr>
            <a:xfrm>
              <a:off x="3194647" y="2743401"/>
              <a:ext cx="2921261" cy="29212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DCFAD7-B4BF-D505-3448-7E2F2F6FD0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5" r="-1238"/>
            <a:stretch/>
          </p:blipFill>
          <p:spPr>
            <a:xfrm>
              <a:off x="3345385" y="2962896"/>
              <a:ext cx="2852210" cy="3729810"/>
            </a:xfrm>
            <a:prstGeom prst="rect">
              <a:avLst/>
            </a:prstGeom>
          </p:spPr>
        </p:pic>
      </p:grpSp>
      <p:pic>
        <p:nvPicPr>
          <p:cNvPr id="10" name="Picture 9">
            <a:extLst>
              <a:ext uri="{FF2B5EF4-FFF2-40B4-BE49-F238E27FC236}">
                <a16:creationId xmlns:a16="http://schemas.microsoft.com/office/drawing/2014/main" id="{9A51D7F8-7DCA-480D-AEF5-EA6B6A6F0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995" y="122664"/>
            <a:ext cx="758283" cy="758283"/>
          </a:xfrm>
          <a:prstGeom prst="rect">
            <a:avLst/>
          </a:prstGeom>
        </p:spPr>
      </p:pic>
    </p:spTree>
    <p:extLst>
      <p:ext uri="{BB962C8B-B14F-4D97-AF65-F5344CB8AC3E}">
        <p14:creationId xmlns:p14="http://schemas.microsoft.com/office/powerpoint/2010/main" val="65533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3130</TotalTime>
  <Words>784</Words>
  <Application>Microsoft Office PowerPoint</Application>
  <PresentationFormat>On-screen Show (4:3)</PresentationFormat>
  <Paragraphs>40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Arial</vt:lpstr>
      <vt:lpstr>Twinkl</vt:lpstr>
      <vt:lpstr>Mali</vt:lpstr>
      <vt:lpstr>Slide Layouts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Keenan Whitham</dc:creator>
  <cp:lastModifiedBy>User</cp:lastModifiedBy>
  <cp:revision>65</cp:revision>
  <dcterms:created xsi:type="dcterms:W3CDTF">2022-12-08T13:46:29Z</dcterms:created>
  <dcterms:modified xsi:type="dcterms:W3CDTF">2024-10-14T10:13:44Z</dcterms:modified>
</cp:coreProperties>
</file>