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6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3638-3E25-413B-A025-984ED88BBF15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3060-AC8C-4815-B26A-7AC51D86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AECA-053B-4173-B4B3-7CAB7617912A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5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4582" y="178748"/>
            <a:ext cx="682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ĐỨC GIANG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2720" y="2363959"/>
            <a:ext cx="596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6960" y="3149670"/>
            <a:ext cx="6084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tài: Nhận biết tập nói đồ dùng của bé</a:t>
            </a:r>
          </a:p>
          <a:p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24 -36 tháng</a:t>
            </a:r>
          </a:p>
          <a:p>
            <a:r>
              <a:rPr 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Âu Thị Hiển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6862" y="5651135"/>
            <a:ext cx="2638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3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37" y="233917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0" y="952787"/>
            <a:ext cx="3413050" cy="341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9" y="1502356"/>
            <a:ext cx="2863481" cy="2863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26" y="1419507"/>
            <a:ext cx="2946330" cy="29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" y="0"/>
            <a:ext cx="12181099" cy="6853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5074" y="850605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1503" y="1762765"/>
            <a:ext cx="9679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Cái áo, cái quần hay những đồ dùng cá nhân khác nhau đều là những đồ dùng quen thuộc với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phải không nào. Vì vậy chúng mình phải biết giữ gìn các đồ dùng cá nhân thật sạch sẽ nhé!</a:t>
            </a:r>
          </a:p>
        </p:txBody>
      </p:sp>
    </p:spTree>
    <p:extLst>
      <p:ext uri="{BB962C8B-B14F-4D97-AF65-F5344CB8AC3E}">
        <p14:creationId xmlns:p14="http://schemas.microsoft.com/office/powerpoint/2010/main" val="206011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6"/>
            <a:ext cx="12192000" cy="686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1514" y="2275367"/>
            <a:ext cx="586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Ai nhanh nhất</a:t>
            </a:r>
          </a:p>
        </p:txBody>
      </p:sp>
    </p:spTree>
    <p:extLst>
      <p:ext uri="{BB962C8B-B14F-4D97-AF65-F5344CB8AC3E}">
        <p14:creationId xmlns:p14="http://schemas.microsoft.com/office/powerpoint/2010/main" val="175809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135" y="2721114"/>
            <a:ext cx="5508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Về đúng nhà</a:t>
            </a:r>
          </a:p>
        </p:txBody>
      </p:sp>
    </p:spTree>
    <p:extLst>
      <p:ext uri="{BB962C8B-B14F-4D97-AF65-F5344CB8AC3E}">
        <p14:creationId xmlns:p14="http://schemas.microsoft.com/office/powerpoint/2010/main" val="54840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83"/>
            <a:ext cx="12192000" cy="7081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6429" y="3168503"/>
            <a:ext cx="259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875" y="2525136"/>
            <a:ext cx="2834252" cy="220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13" y="2525136"/>
            <a:ext cx="2687405" cy="22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2413" y="1617974"/>
            <a:ext cx="768832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 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hát bài hát: “Chiếc khăn tay”</a:t>
            </a:r>
          </a:p>
        </p:txBody>
      </p:sp>
    </p:spTree>
    <p:extLst>
      <p:ext uri="{BB962C8B-B14F-4D97-AF65-F5344CB8AC3E}">
        <p14:creationId xmlns:p14="http://schemas.microsoft.com/office/powerpoint/2010/main" val="37871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10" y="1560946"/>
            <a:ext cx="6199835" cy="41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8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209" y="2169042"/>
            <a:ext cx="6753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Ph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 pháp – hình thức tổ chức: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đàm thoại cái áo, cái quần</a:t>
            </a:r>
          </a:p>
        </p:txBody>
      </p:sp>
    </p:spTree>
    <p:extLst>
      <p:ext uri="{BB962C8B-B14F-4D97-AF65-F5344CB8AC3E}">
        <p14:creationId xmlns:p14="http://schemas.microsoft.com/office/powerpoint/2010/main" val="83582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01" y="1131040"/>
            <a:ext cx="3178356" cy="3178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60780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5" y="1175668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7 L -0.03359 -0.12176 C -0.04909 -0.18357 -0.13554 -0.19676 -0.1914 -0.14908 L -0.31328 -0.04931 " pathEditMode="relative" rAng="1470000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4.81481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11" y="1111842"/>
            <a:ext cx="5278325" cy="52783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570921" y="1830286"/>
            <a:ext cx="1041991" cy="496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64179" y="3033008"/>
            <a:ext cx="93743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22928" y="4791877"/>
            <a:ext cx="882502" cy="10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12912" y="1517860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Cổ áo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01617" y="2728849"/>
            <a:ext cx="119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Tay áo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5430" y="4463058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 áo</a:t>
            </a:r>
          </a:p>
        </p:txBody>
      </p:sp>
    </p:spTree>
    <p:extLst>
      <p:ext uri="{BB962C8B-B14F-4D97-AF65-F5344CB8AC3E}">
        <p14:creationId xmlns:p14="http://schemas.microsoft.com/office/powerpoint/2010/main" val="31961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93" y="1623758"/>
            <a:ext cx="2544371" cy="2544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03892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4" y="1131040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528 L -0.06367 -0.19884 C -0.09101 -0.25833 -0.17304 -0.2618 -0.21237 -0.20393 L -0.30104 -0.07662 " pathEditMode="relative" rAng="306000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2.22222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"/>
            <a:ext cx="12192000" cy="6843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84" y="1316666"/>
            <a:ext cx="4127203" cy="412720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15" idx="1"/>
          </p:cNvCxnSpPr>
          <p:nvPr/>
        </p:nvCxnSpPr>
        <p:spPr>
          <a:xfrm flipV="1">
            <a:off x="7306051" y="1935126"/>
            <a:ext cx="1190846" cy="21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96897" y="1673516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Cạp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quần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57214" y="3483926"/>
            <a:ext cx="1157177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14391" y="3174488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Ống quần</a:t>
            </a:r>
          </a:p>
        </p:txBody>
      </p:sp>
    </p:spTree>
    <p:extLst>
      <p:ext uri="{BB962C8B-B14F-4D97-AF65-F5344CB8AC3E}">
        <p14:creationId xmlns:p14="http://schemas.microsoft.com/office/powerpoint/2010/main" val="2014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5" y="973619"/>
            <a:ext cx="4651004" cy="4651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9" y="1851835"/>
            <a:ext cx="3071039" cy="30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51ACAB55-D516-4A9C-8FF2-EBDD63CCFFA2}"/>
  <p:tag name="ISPRING_PROJECT_VERSION" val="9"/>
  <p:tag name="FLASHSPRING_ZOOM_TAG" val="72"/>
  <p:tag name="ISPRING_PRESENTER_PHOTO_0" val="png|iVBORw0KGgoAAAANSUhEUgAAAPAAAAFACAYAAACC6PFTAAAAAXNSR0IArs4c6QAAAARnQU1BAACx&#10;jwv8YQUAAAAJcEhZcwAADsMAAA7DAcdvqGQAAP+lSURBVHhe7P0FtB1V2u0PM+5/3Lchetzd3d3d&#10;3d3dck7cgBgET0ISggR37W6kofHGE9wtBEsgBJIQIQKB+c1n1a5z9tmc0Lzv/e7tbkZ2j9mrqnZV&#10;7X3C/tWcz6pVVWfg9Ov/yeuXX34Z18/QdJL6ifrxl5+VZFqXtgw48fMvOPbzz/iB80e5XCTTutT8&#10;zxjXkZO/4PBPfE/mZZo6xOkDP57E91wukumDXC7T+0/8pOYP/Pgz9h3/ZZK+OzaxTKaN9e1R6ge+&#10;dwxK3x39Rc3vPaIt//Yw1zt0EnsP/qT0zfc/GqZ/VNN79p/ENwd+Vu1X3/2o9PW+n/AV9c23P+K7&#10;b7nuXm25aPe+H7Fr/4/4ct8JfP7tMdV+8d1xNW2qz/Yexaff/KC0c8+R8Wl9XvTJ14cnacdXh5Q+&#10;3n1w0rSpPtr1PT788gA++GK/ak0ly3W999l3Su9++i3ept7auRdvfvKNat/aKfPfcf5bpTd27FV6&#10;/eNvxqdf+2iPmhfJ9KsffoOX3/8a29/7Cq98sEe1pwH+f/QyBlj+998B+Di30eH9ZwBPkhHAAqsO&#10;7QEDyDrMOsD7T8CgX1RrCvOvIBZQKYFXJPCKvpH28AS8pjIFWMDVWyUC+813bAmyMcBfGgAWcPVW&#10;11QQG8sU4KlANgbXdN4UYh3kU8Er8+9/vk9JB1iHWANZ2gmAdYhNYTbWqx/uIbjSfqNagfk0wP+i&#10;l0CsA2wMrd6e+PmkglcgPs5lxgAbS0HMdf4ZwDRE1eoQTwXwgR81gA/wQwXiCYAnoJ0EtAHc745i&#10;3H11iQNPBe/e76WdgPdXMrjw15yWVgd4l8GBdRc2linExtMCr/G0KcA6xNIKrDq4+nId4lOBbAqx&#10;yBhkkbjwO0YQayBrDmwMsUwbwzsJYnHjj8SJ9yqQX+O0gHwa4H/hS3dkU4iNpYEs7S9Kp4L4V9Ih&#10;Nkii9ZGT0k6WMcyTgT5JiDVgTd1YW6ZB/O3Rk2wlQmsQG0tA3nOI7mrQN9+fxLcHuR4lAOsyBnjc&#10;hY007sCEVYd4KpBFpjAr9xVxWukUcVqfFukgGwMswEqru+9ULqzP6+C+T70rMjixcmPCrLvw25/u&#10;U9DqrbETj4NLvUlYRW8ogAVeidNf04VPR+h/i9dvAaxJc2JVD3P9cXAN7ZQgmwCsS6CV9vBPdGa6&#10;roL2FBDrAJ9K447ML/XtDxrAArJxPfyNRGlxZX7o3oME3gCwJq5H7f3+l0lA6+AaA717/0+T4P29&#10;ACuIqZ0igqxHamM3NgVYX6aDbAywqQMLqDq0OsD68g84/R5b0VQAv7VTA1faNz+h+xoA1iFW+pjr&#10;GSQufBrgf6OX7sBapxYm1cW/BlqblnqYzEyI2xkDfJTva9MGEfrJAIsTax1dCmKZJtTj9THB1VsB&#10;WHdf4/ZXjmzUiWUqPVIrgFWnFkUn/obgivYaANYhPqUL04HFhfXOrFPBbAqvDrByYROAReLEOsw6&#10;yMbw6tOmMoZYB/dXLiytQcYAS4R+R1rGaF0SqVVdTL1tqI8FYAUzXVjcV8VoTgvA0p4G+F/80gHm&#10;/2nz/N+pAdak18XGmhpg3YmnBnhchFh0kFLgUhMurAP72wB/d0x3Xs2FpwRYxCPFtwIx9TUL8j2H&#10;NIgFXGOA9dYYZonR0rml6mEjYHexcDeenwpiY2BN53XpkVqH1lRTwWsKsCnMujuLJgFMCcDvEeR3&#10;PyWw444s8H6Dd2WaEOturKCl9Eitu7DoNMD/Rq+pADaWBvFkeEU6wKbSIJ4MsDHI4sISo0UHDeCO&#10;u7By4l8UxBMgTwZX7+gy7sgS6TBPgpeSjq19bL9jK/DuIcQC8LdGDmwqDWINXAF5twHg3QemjtTS&#10;6jHaGOQvvp1cF08l47pY11QATwWxKcxTQSzT7xFigVckvdMi6eDSTy8JwO8YANbrYj1O6wAbQ3wa&#10;4H+j10Sc1jQZ3IkealMZ18W/BlhcWXPmCXhNJW48URcfJLw62N+f+AkHTxBmfojoADP7d0YQK4CN&#10;eqh1eL8jyPuOTJaAK1IuPN4zrbnvVACburAugVcksVrAltYYYgHX2Im/3Hscu6gvv5mI1J/vOYrP&#10;v/6B7a87tYzBnQpeXcYQ6/NTubA+r7vwuBsbABZXnjg/rJ0rNtUbOyQ27xkH+TTA/6YvcWFTgI1l&#10;Cq/0Ugus/xRimT4lwBPSwdUl8CoRXNEBcWGD805yZBM33vcDHVvAPUwZQSzwTpJy4ImOrW8O0JkN&#10;4BpLh1dOLQmoGsBatDaO1brzTpqm++4ivApgzovbfv7NUTX/BTUVwAKkMcSnAllBKxBz+qPdE1Fa&#10;B9hYAvNUEBtH6DeNZQzvjq+pyaeW5FTSaYD/DV9MxcqNJU7r+i2Ij1MnuFxEhqipASZb4xAbS5xX&#10;12SAWRtzhwcJpw7w9wIxtZ91r97q2sedKfGD9tOB9wvEJk6sO/CEG0vPtLQEmQDvJcym7jsVxNKZ&#10;pcXqCYB1iI3hVaLjfrHXSAKvwZFlWmAWfUZH/pSgfvr1hAvvlOmv2BrpEyOAP9nNdtdBfLKL7ZeM&#10;0tRU8Ip0gPURWpNGahFYkTpfbNQquAnwm9QbdGBxYeXEBp0G+N/0ZRyn/xnAE5L3WBcbnS/WIrRh&#10;/hQAa/WwKbwUwZXYrMA1tAelpb7nzlSkZjsuBe3PBk0NsA6xDrKmn7TW4MJ6nP5632SAJ0FscF4N&#10;aCOAqUnwUnrtq+I0odX1BWO06fxnXx1RUgCLG+8m0LsoaQ3TAvEOgyPvJLg7vyTA1I7Pv8eOL/45&#10;wAKsDq60+jJdUgOLpDNLWqmLRQpiFaW/wpsff02d7oX+t32pHmr5H1tjgKcGV5M+2EMgJlvjEKv6&#10;l+8bQ2uqUwE87rx0WH1anzeGV4fZGGBTcKUDa2qADZI4Lb3S3xvXwTrAUzjxOMBynniyC++awol1&#10;gAXUU0nqYh1gFa0Jqw6vwCrtJ5SKz+K8OrwiwisufKoILZoqRuswm0IsrQ6vAph6neC+oeDVdBrg&#10;f/OXKcC/D2StLj6lxJEN0gH+Z7Xw98d/MnRoaSD/yn2NJO9NgDwhDWDWx78BsYyT1i980KfV2GkW&#10;37p0gCdAPkGIj/1Ku1mMK7EG3v0toTbqzDIG2XhaB1hAndRSei0sDqwDrTkw4zOjtN6hZdqJJdKn&#10;9eUiHV5dOrjGEnD1VkFMB1aR+jTA/xmvUwGsayqARVOBO14PK3h/7cK/BfChH7XOrO9ZEwug4sC/&#10;BfFkcE8apDmwLlN4RQKu3hrD+/X+45MA1iK0AHzSMP1rgMchpvPu2jsZ4KngNZZAqwOsS3Vkfa3V&#10;vePwUsqB6cbGAP9eF57KdXV4ZVqBu9MgThvDexrg/4CXXgsLxDrIUwFrKq0zS6L0r0E2BVimjed1&#10;iCfFauW8hHY8Qv82vHo7GWDjOD3RoSWwmrrxbzrwfraMyl8zIuuaCl5duwn3rm+PKgnMX+79geBq&#10;8I6fXpJTSlNIA5kAGxxYB1iHehxikaFDSwf4Y5FE6i8OjOtDI3g//Jzu/BmnP6X7fkJgRUYAj4Ms&#10;y3cQYEocWMBVUZrTpwH+N3/pAOv6vQCrzixqyiuZfgNg43PCGsAnVWtc/+rSgTWFWQfXVFMBbCwd&#10;XGNNDbC48XG2xwzzU4NrrF3f/qAkjrzr2yMK4C/2TO7AOjXAmowjtEBrDLCSoR4eB1h6pT8/oOkz&#10;rRVoBd4PqI8+26/04aeEeMe3+GDn1DH6vR3UxxrAbxmi9OsffYVXP9x9GuD/hNf/5NywDvAJbk++&#10;JgH8gxG8xtJHZ5l2aAnQOrSHuENptRg9Wf8c4skA66OyjAE2dt+pABZ4TTUVsCK9BtbhnaS9v+6B&#10;FhlPC8ACqR6ld+4RGU4rmQCsd2ZNApiOqwMsoCqAuUyuUlIOTOcVeDVp0+/u1OK0qonFfQ0Av0uA&#10;36LrynsSo9/4YDcefuqV0wD/p70E4pOE9J+DPDHUUoFsdGppAuSJnmnNeTVp0JqMzjIAbKypwJ0K&#10;YON5idLfHf5Jtfq0Lh1gY+kAG2sqmAVYU5h1gCdBLHXwNxKbGaP30olFRtDqEmg//3qiFlYQf/W9&#10;Jta5465rgNd4WvVGm0iHWDkwAf7gCzrw599SBPezvfjg0z14f+ceFZff+eQrwvol3vrwS7zHZXoH&#10;1rusg5975V1csuk6XH/HQ3j6hTdPA/yf+FIQU1MDLNcPGzmw4dTSVAAriBXAWjvhwBPOqwMtzqvL&#10;2HVPBbEpuMaaCl5TgE8Vn43hldYYWFOARb+CWNW8xgCzZZQ2BVjitbRajNac2Bhg0/isQ6y7sED7&#10;yRdaq8OrA6yuUBKIPxVwvxkHWGCVOvrBh5/FijWX4ZltbyvIJTZL7fsh1//bI89hy9bbccdfH8MT&#10;z718GuD/tJfh7PA4xMYg6wBrrcxPwCvSLkUkuOK8ugwOLJoAeCJCT0yzDj4hQyv1XujfhldkOm8M&#10;7wTE+qisCXBFxtM6xMYw685rDK3xvHE74cBsJTqrTiyB97A2reY1fcHln7PO/ZxxWbXUp18xLlOf&#10;fX1Q6dOvBGBNOw36hJFZ0wGljwnoDoL6MaOy6CNddN6PeRD44IvvCKvM71WQCsjvUx99fQBP/eNl&#10;XLB2Ix57+mU8/txrqqPrbUbodz76Gh8wRj/wtydx5c134Nntb50G+D/tpdfCuuR/kwGeLGOAZYSW&#10;6BiXTwWwLnI1CWJdcpHDVACbDurQYJ1wYX3ZZHC1GD1VDWwqAVeXDrAxxKbwGgMs+pULSyeWHp+N&#10;pZYLvIfGpUM7Aa/mwp99zZbaufvAJH2ya7/Sji8JKiEV7fiS2rVPLf/oSzrqx59z2/342xPP4pW3&#10;3sebH3zK96Tm3Y1XP/wUf334Kdx5999w650P4k3GaHHydz+iQzNev/T6h1h3+TW44y9/x30PPnga&#10;4P/El+7ASnRUHeCpQZZ5aAAbYvV4z7Ry46kBFk0J8aTRWRP1sDHAOrA6wFo7lftKdJ4K2slxWgfX&#10;GGIB9PeAbAqxXgsLsHprrC++OTxJphCPx2gjmUKsyxhiib87vtyPba+/hyXnrMILL7+O62+5DQ89&#10;+gSuuOZ63HD73Xji+e14/f2d+PMjT+H1d3bi2RffwhsffImXXtuB9z/5Fu9I59V7n+Ot9z/BG+9+&#10;hLUXrTkN8H/qS04v6fq9AOsQk7dTOrAWo3+tcYgZsY2vUBKITeHVpUNsKh1gfVqrf380koA9cVpJ&#10;A1cAFmjl1JGAepStBvGpoNVl7MA6xKYwG0tA/S0H1gE9Fby6A+v6gnH80Se24ZY77sWnX36F6268&#10;DXMXLMHlV2/Cluuvw1VXb8Xo3DHc+td7cNtf78KWG67D7X++H9ffdifGFp2Nc9ZeiFfe/pQOzIj9&#10;2R488tSzWHfFVqy98KLTAP+nvQRY09fvAdgY4t+O0Frvsw6yDq4sG4eYMgb4tyAWmQKsg7v/B92F&#10;9U6sCYCNHVjdhkfdT/r4OMQCsJz/1eE1lkCrtzKIYyqIdYB1aE2dV19mCvD/BGKptx978kV09HTS&#10;fc/GsrNX4+Zb78aqNeejp78Xt9x+G134SixdsQxVNdWEeQRnr1jK9VvUNo3tbVi0fAU2XrkJl6y7&#10;CIuXLcFF6zbiqq3Xngb4j/DSO7NEPxoAngyyTAu4mo4yfOsRmiz9Skd/0qRutUNQTQE2dWBTgAXQ&#10;ifmJGG0KsK5TQzyhvQclLmvuayoNZA1o3XU1HTVoahfW4TUF2HTe2IkFWF1TQSsynlcO/M0hPPHE&#10;S+jqHEFNbTtWrrkYF1x6KRYsW4oVq1egu7cDLR1t2Lz5Glx1zQ1Yv+FyzF84F7nFCcgpTEZ+UQn6&#10;BvvR2VuHuqZ8LFg8iNUXn40LL1t0GuA/wkuvh08NsCbj00e/BfCxH6kTnBYHNvRKT4rRIumR/h0O&#10;vN8EYM15JwN8aoiNNRGhTaO0sXRgNf2gNBncU0NsCq4xwFNBbAyv6bwGrwa0fM7HO7/G+x9+gXfe&#10;/wJPPL0NBYWlKK+twz0PPISFCxehsqYIbd01OPf81Rgdm4+h0XnIK8lFWnY6Vq66AMvPXoHG1jLU&#10;NGZRGahqiUVRZeBpgP8IL2OATx2lf550B0sFr0DNaK2Dq0Sn1QFWLqzi9BTx2eDAh/4JxHLdsLQC&#10;rd6eCmAB9VQAiwNLaxyjp4J4At6pATaVwPVbbjxVHax6oA0Qm8oY4J27ZZjkN3iE8fnmu+7Dq+98&#10;gJff/Qjvfbwbmzdcj02brsU1N9+Fc1auxfkXrkJuWTIu3HARBobaUddWx6i8AitWXoR16y9HR1cj&#10;mjpyEJvki7jEYKSk+yE9L/g0wH+Ul9TGxgCbwqsJ43WwruMCLN1VWn1aAWwiAVd34oMGiI8cO4kf&#10;qIPHfv4VxAd/oGMb6eARAkxNBa8O8KndVwNXj9GmEE8GVwdZg1eT9r4GrfQ+H6YmeqEnAJb4fEhJ&#10;d90JiOXU0QGlT7/SHFcDdt+vJKeERF98cxDbXn0PnZ3DWLJ0Nd7fsQsff7EXu3gQePDBJ3HlNTfi&#10;gos34Jprb8aK81ciLCkIrX0dWM5Y3TY4gHsfeBTrL7kGCxYsQHVtLgaH61BUE4uMgggkZQegsinh&#10;NMD/6S/jTi1xYWOAfw2yPrRSh5eubAB3kui8Au3RE4RZZABYyShK6wAfMlxaqAA2nBM+SE0FsLrl&#10;DoGVDqypINaBnQpmAXgqB9Yg1juxdKDpvAaAdxPgCdfVAN79nebMxs6rnR8+qMAzdmBdGrz7DTBr&#10;UVoGY8gykSnAIonO2156Cx9++CU+3bUPO774Fjupv/zlUTz9zCt47oU38JcHH8Wq89eisLgQ/UPD&#10;6B8cw8XrrlCnls5ZswYNjVXIyExAVXUaSuqjkJrvjdgsD0QkOZ8G+I/yMnXgCXil1aUDbAyxtHRm&#10;HVwDvApgidBcWaTXwIe58hHqMEkXgEWH6cCHxoUp4TV2YOMYvZ86cJitwYF1cAVWXabwmgKsxWdp&#10;9WkN4D0igvqVAVaB9muZJ6i76bZfEVqZ1pxXk0D75TeHsIvA7mL7JUFV2iPACrziwoaBHHTizxiT&#10;Ne3DZwRUWgH10y8J8JeEle0Xsh5h3qFGXX2Djz/bgx2fSfsttr/+EZ596U3lxnNGFqC1pRMlJRXo&#10;aO9AWVkxktLCkZYZgtaOQlTXJyEp0xsRse4ICrWHf6DbaYD/KK/fBtgYXFOADaO1BGAF7kSE/oEA&#10;6457mKBLdBZ4fziuua+xxIkVzEe5jRG8OsCHjtCZpwBYlh0kwAcOTQb4m/82wBPgivN+TX1DWEUK&#10;WllO91XLCO3XhFPJEJk115VWc+PdBFaJoO6ipNWdVgdZ2i8I7+cEdlxfEmJC+yld9hNqByGW4ZIS&#10;nUUC8EdffIMPBeQv92L3/h9w/8NPondglC58Pt22AqlpiaipK2JszkFiciBSMgIIsj+y88ORkeeN&#10;nAJ/ZGaFIiYu9DTAf6SXcYSeGmBtWgFrJBWlCaoWnY0A5rT0NuuRWcVmA8BTQXyYlj0VwLq+J7Tq&#10;tBKnDwjAhFXcVwD+npJ5gXUqKbAF4gO/DfDXUgMbAbzXALAO9R7Cq+trcWFxWQK8S4Es7kuA6cLj&#10;AFMC8JfiouK+Aq+RdHAFWr0VeEUSlQVgHV6RuPDHhHcnHXnbG3Jl0ZW49/6HcemGy7H5qivQ1d2O&#10;XtbBSSnRCI/yRG5+HAKC3JBCJ84vjkJRRQgSU72Qmc06OMP/NMB/lJc4sN4bLZqoe42lgWwKsAax&#10;FqF1Sf1rLB1aY/0a3gkdIqAH6boCrnJgQztJArXBfUX69P6DP45rn7G+P4HvCLDoW8blvSJOS6vm&#10;Ca8u3X3VtEAtwBqBq+A1AGwqY3h1CcDGMnVebf5btt+MQyztzs/34hPGZWn16U8YoWWbl197Hxs2&#10;bcUNt96Ivzx8O+7+851YtnwJVq5aipKyTERE+SEzJwKhEe4IDnVHWIQrikqikV8UjegYV2Tl+p4G&#10;+I/yMgV4woE1afO/BliP0LoDay6sSXViGdqpABYZA3zohx/H20M/nFTQmkqH13haZAzyvu8JL6WA&#10;NUimTQEeh9gI3kngGqalDh6XAWIFr0G6E08FsMzrDmwKsLEE1s8Yib/8+lu13ee7GLVlHPTOPVy+&#10;T8Er8wL5zs+/wief7+b0d3j/409w9Y0XYM78Jlx48TJ0sNYdHqpBeUUasgtCERXvRMf1Q3ScN6Jj&#10;vZBXGISyqmBUVIUiJyfoNMB/lJcATDaVJgMs7dTw6gBrMriwwYn/mfvqMnZhY5APsYDWINb1E0E1&#10;1Y/j098fPkF4Ne0/eHxcxu5rDPCvIP4nAI9PE15pdQced2MDuMYQC7j6tCm8+rTuwJ/t/g47Pv0K&#10;t995N17Y9jq3PYD7//YYtr/6Nh33awPg3+LNdz4gtDtwxTVbVYy+5qbrkJkfgqq6LJRWxaOkIgwF&#10;xZHIyIhGdl4wgQ1lnA5kveuDXE7Xtycgs9AbfqE2dGan0wD/UV4CsGqpXwOs18C/H2DdeTVNDa/I&#10;GFxdGsC6Tqj24BGt1adN9f3h44T3GNtjqj1w6CgBFhmitLgy2+8O6BCfGAf4WxN4Rfq8Dqw+rcsY&#10;XJHxtA6tLlMHPhXAn+/+Hldfcz2uv+V6vPbWu1i/8Uo8+8LLeOvdj/DRJ1/iiquvxfkXXoKrt16L&#10;0QUjWLvuQpy9agV6+pvR2lmFtOxIJKSGIDbZF4kpwSirjEFRaQjyCxmjw9wQFOqMmERPZOQGISXL&#10;F1kF3qcB/k9/6eDKy/gyw6kANob21xBPAKxH6AlpLiygGkNrOn9qiH8fwDrEuvYfFIkjT9TEMv8r&#10;BzYAbCodXGOZQqzDq8sYXB1eAVZqVx1kPTbr0gBmS4ivu3ELWrpqsGLNSvzt7/9gbP4G77y/EzsY&#10;mR9+4nGsXrOKMbkeY/NaCWsk2jsbMWdsAG3d1ax345FbEMvlXohP8kZJeRjyiwOQkOyOgEBneHg4&#10;IjjYGaXlUcgrCEZQhP1pgP8Irwn3nQBYr31/Kz7r8GrTBnjHe6M1mUZoY3D1+d8CV5cpsKbLdICN&#10;IdYcWNcxuvAPBPeIUXvslCALrKatMbwiY3iN3Vfi7o5P96iOKIH4wx276aI71XvGDmwM8WdffYe3&#10;P9yJlavPxsrzzyHAq3Dpxg3YestNuHDdpbji2q149b23UNdUjQUL56KxoQojI0NYsmQhsguTEZXo&#10;hfTMMBQVhSE3zw91jbGobYoiyK7IyQ9CZnY4/PztUVEei5xcQp7mg5Aox9MA/1Fepp1YvxfgCU0N&#10;sC5jiI3hNdY/A9kYWB1aY3gnu+9RBaou4/lv9x+mDlEybeiR3qcB/M13p3ZgHVxjx9Wh1adlPQH3&#10;rfc+Zez9is67F9tefld1QO3eowFsLM2hD+AT1r+Lli1E31gPxhYNIjMvDT0DnSgoS2LkTUJtTRXO&#10;OXsemjqqMDinCx3tTVi8eCFWr7oIZcWlKMhPRU1DKutgRuZiApvrjbRMDwSHOMPbxxrFZVGM1Z4o&#10;pPMmpnogMtEekfHupwH+I73Eh+UOHf9dBz5VDfxbAAuwphD/XhfWp6cC1xhgHVrT6e8OHDXA+wNB&#10;PTKub747TGk1738XYB3ij+m80mP8LmPvq6+9j1ffeA8vbn8db7zzId7/5HPs3LUXn34p53n3Mhp/&#10;irfe+QTvf/wFrrzmWuQUpiM9PwlxSdEoqSjEmrVrMDQ8gMqKGqxZuRalxZloaatGS0stSjhdXl6M&#10;lavOwbJFC7B86RyUVEUiKcMVqdlerHXZZgYgPjEQUdGse7P9EZvghZAwBxSUBiEo0hqhUadHYv3h&#10;Xv+vANZ1KoCnAnkqgI2h1ed1YI2lu+93B0TiulIHC6iHjHSQoArE/zOA5b233/9MnZ99/oVXcMut&#10;N+PidRfjoUcfxfW33Igbbr8Rz29/A3954HG8++En+Mfz2/DUsy/guW0vYsOWDQQrX4G7ctUqwlmN&#10;7t4B3HHH3bjs4kuw+Yp1mDd/DuNvNpJT4lBYlImRsX5U1WehvCoVPb3lqK6NRVVdBLLzPZCcJpHa&#10;D9l5/nTfEMLrhtBwN/j4y2mlALj7WMLNy/o0wH+kl3GM/j0AT9S/RvBSpvCeCuCp4DWG2BRcU+kO&#10;rIP7WwCLNICPqMgs0mCW+cMKYK3Ve52l1TUZYJHuuDKUcgLig2r+wb89hUsv3Yi77/4L1m+8HNfd&#10;fC0WMh5v3LwODz/yCNstuO6mm3HjLbdhwxWX47KNF+Hc8xYjryQDoZHBKCzOw7nnrsK99z2I+Qvm&#10;Yu7YANoZnTu6qpCRnoq4uEhkMVZnFsSz9mUsrozH3AWNKC8JI9jelD8iI5yREO+FNNa6UbEuiIx2&#10;RWCwA5xdbeHoZAEPHwe4uJ3uxPpDvIw7r3TJzd/VDeCNADaFWAd4woUndOynkzj64884emJqgHVw&#10;TeeNARZIfy/EpuAaR2fjjitTafWwpsluLPWsOPKE9nz7vdLXew9M0lff7B+XzN/314fxF+q662/B&#10;3PljGB7tw5rzVqKruxnX33g1a9cFGBoawvnnn4/Va85F/1ADmlorUFmTg+qaUrpvDpYtH2bNuxCV&#10;VekYHe3HkmVz6KRpKCtJRWdnDXLLUxEe44LsTF+kpPqjrikV9Y3JSM+SuOyDuHhP1r+O8PN3RFCo&#10;I2LiPeDlawt3T0LsYgcnZ1u4EObTAP8BXqYdWMYQ6wCbQnsqcHUpgE8IoFMP5NCBNYbWGN6ppENr&#10;PK1DbAywTE8FtEBqCq0xuKbA6st0cHV9NQXAu/fsY137tdrmiadfwF/+8ggu37gFc8aG0NPfjv7B&#10;XjSzdj3v/FW4YO1FhHgp+vq7UFVTjJqGTJSUpyMzJwrpGXEoKEhGUXEKMjPjkZoagWJC29RaitSM&#10;cMQkuCMzLwCxiV50Y1+u44+Sylg0dyQwGrshicrJD0B0rCdCQl0QHOqMiGg3RMW70YFd4OXtBFs7&#10;S7qwDXz9T19O+Id46bD+Cl55QsPPk8/5GutU4P5w4kclDWADtCd+YksZBnUIuHIFkroK6RQAq+Vs&#10;lQiqsUzh/V6XAWAdWh1ofX4q950KYJn/VpbLNKH9xkh7CK3IFOAPP/4Mn3+5By+/+hbefW8H7rzr&#10;z3TOZaitr0FBYSEqyiqwfMnZuOnG27B4yWLG4gaCmk6XzUUJ69+y8iKUlBQgJycNPd3taGgoQ1lF&#10;MhKTAxiHQ1FXl8r6NgjhUW5ITvVCfn4IYmI9EJvkgcgYJyQkeCEq2h0+fg4ICPJEXIIv615nhHNZ&#10;aKQz3DysCa0DQXaHvaMFPL1PO/Af4mUKsEz/dwEWcHWNA2yI0BrAsuyEgvjIMQ3gowb9GmAN3CNG&#10;+i2ABU6B96BBU7mvrkkAGyDWARaJw44DzFYkAJtKADaOzqJdX32Lj3d8js8+340vd32jOrIuumgd&#10;+nqHsHTJObj+2ltw5+33Ye35F6KrqxOrVq9AY2MlcnPS2dYyPlcS6Dw6cAY6Ouowb14vOjqrkJUV&#10;i7TECGSlByM7OxhRMax7S0MYl/3gH+BCKAXeQORlhyEi0g2unrbwD3ZFQnIgYXaCX4AToXWFnb0Z&#10;47QLXToIPv6M0a6zTgP8R3jp4JoCrCD+jQhtCvHxnwjsj+KyPxLknyjtYoYfjk9AfeSYAKxF56Oc&#10;1gE+NA6v5r6HfzgxCWBjiA8ZwNUlwCoXFpCpAwZwdZCNoVXgGpxXOayJJrkwQTUG+BtCq7e6A39J&#10;aCU6f05gd3/9Hb7gtMD7yc4v8dbbH+Cpp57HHbf/GRdftAHrNlyB5198Beeddz4uu2w91l22CY0N&#10;tQQ0kdE5AQmJ0YiPj0RKSpS63K+gMB4DA20oZpxOT/VDegohzY1GRlYQikqDFcBJKXKdbzAyc1kL&#10;J/sjMsoLYdEuCAxj7RvigtyiYETGOcHV3Z6x2R7efo7w8LaBi5sV581PA/xHeJkCLBL3VSKYP53k&#10;vEE/ElJ5vMpxOrMxvCcoee+4RGXlvj8R6JM48SNBPa7Bq5Zz+hh19Bjd+Ohx6hjF9wiv6MgPxybp&#10;8JGj4zryw3EcOkyACa0u3XVF4wDTafXpqeDdz3YfW5HusuMSiA0g6+Dq0OraQ7fVp3ft3ou33/kQ&#10;H9F5v2B8FnDFhaV99bW38fTTz+MfrIm3XnMTli1dhVUrz8Ptd9yN997/BNdedxNaWuuQl5+BrOw0&#10;1rq5SEyKQGxcGAICPeHm7oD09Ai6czLf92K9G4DM9BBkZ4UgM8ubNXOAGpyRnU+Q0z1Z77rBw8sa&#10;GXm+yMj1p/s6wsvXmtHZAs6u1nB2tmbUdlc90RYWZrBnLXwa4P/wl+rAoqTVe6MnObAJwCKBVQdX&#10;IrO0P8pywqoDLDrGaQWrAeAjx09wmhqHV5cGsOa0k8E1nj50+NgkeE8FsLEUtCYAC7jfEdJ9+9h+&#10;p0Vl1X57EPu/53Y8SIizy3qnAthYAu77H3xCKHfgw48+VdMCtei557bh8cf+QYgF5Oew8fKrMDg4&#10;VwF88y13oqmpGUNDvayTS9HZU6dOFYVHBBBg1rMxQYiLC0RjcwJKKv1RXBmE2HhPVe8WlQehtJLu&#10;Gu1M13VFbKwrIiLcEBjiSMd1QEKaMyN0ANw9bRBNV/b1dkB8rDOyMr1ha2sGO1sL2NlYnQb4P/ml&#10;gDWAKq0+Lc6rg/zTSXFiWaaBrByYOmGiHxmXTxiAPUb3PWpwWwWriOBKK/O/BljmJTIfHwfYFOIj&#10;CmBjCbR6q8Grt+LAuvYZue13OriG9rt9BJftt999z/Z7ri/jlj/Bo089hWdfegE7P/+MdfMRxvAj&#10;BFpq6CMEdh8lEGsgf71nn5IOsjjv62+8g+ef34YHH3wYf/nLQ6x9b8UN19+K+x/4G1546VVs3HQF&#10;NqzfhJtvvh0bN16BJUsWo6gkEzkFYcjKD2Ed64egID/ExPuiqiYJhcV03UIvRMTZIS3bBwXl/sgv&#10;k+gcgLAoZ+RkBSA53hkpqR5Iz9QGcKRn+SOM9XB4pAdCg+zh4DCT+3WEtyfd2Mkanl72sLE5HaH/&#10;Y18sa3/ltrrG47OpDA6sQ/yTodUl7isAnzhxUgPZAPC4COnUAGsyBtcY4B8MAB8mRIcOH6G09uCh&#10;wwT2h1+5rzHAxnF5AlyB9pB6Xw4AUldLlN+1+0us23gJVpx3Di649ELccufN2P76y3jtnVfxwCP3&#10;45U3X+N2jM8C757vx+HVAf6KNbBMi0vfe++fsWHDJqxZcz5BvRXXXHMtrrr6CtbBa7Fw8Siuv/56&#10;LF26DPPnL8DY3AHk5icgNsGHrutH6LwRFuGD+ER/pGX40Em9ERrhiqTUAKTn+CE12x0pGV7IKwlC&#10;SISLOpWUneXF6O2EnGzWwoluiIhyV+4bGMwYzdY/wAG+/lbw9rGDD5WY5gUnV4vTAP9HvgyxWa93&#10;fz/ABhdmK3FZoJVWlwCrQ2ysSRCbACygTgWwsQTeCYA1HTwkAIs0UMcBlghsBLMxwN9JZCa8suzo&#10;sZ/xwUcf4PqbrsZfHrgTjz11P+79602Yv7QfK85fhs1XbcGWrZuw+JxRDM3rREdfE+YvmYsvdn3F&#10;fR0hqBPuq0sAFpB3f7UXf/3r/bjnnnsJ7w247vqrcP75q1BTXYr8/ETU1ZfjggvPx9VXX4nWtjp1&#10;fjcrN57Q+iIqOoh1bSBKKmKQkR3ENgKp6QEK4CJOl1XFMD6HISzaCQHBDozMGozpOe6IjHRCTJQb&#10;stO84UtgnVys4ehsxml7JCe70+V9kZ7ticRkXwRwO2fX0w78H/FS9S0lLx3a34J3Koh/PPnTr3Ti&#10;J7qtEcDjIJ84rnT0+LEJKWg1p/vhOF31GKUDbCQd4kkgE1hTeA8ZJNPfHxQnPoyDAu8BzXV17dsv&#10;kVmkgSzrffn1bvzjpb/j0k0rMbqoC3MWtWFkQQcG57aif7QNTR21GBztRd9IJzr7WzA8rwt1LZW4&#10;ZP1l+OTzL7F3/wHW0uLAeydpz57v8OnOL/D666/jhhuvw4KF89RIq+XLl+Dcc1dg2ZJl6GivR3d3&#10;M1avXIk5I/3ISI9BZKwvXTYE0YQ3MtZbXZSQU+SPvKIQZOTQjRl9ExiPi1gD1zaEo74pBuExHvD0&#10;sUVUvCMCw6wRneCE4DB7xm53xCS4wdXdmuDKCCxv5dYJyS5cxxbxKa48UHgosB2cTp9G+rd/6eDq&#10;L1Nw9WkF6i+nhnaqZb8CWI/OOsAnpgD4GEEVeCkdVGOAjZ1XJMAaA6wDe9BIvwKYTqvXvvsPsLY9&#10;SNdlfbvvwHd4+NGHcPHGczF3eSP659aja7AeI/P7MLpwBPMWj6F/pA8VNRWob2lCa1cb5hLCnsEe&#10;tHQ2Y+GyRbjgkgtx3wN/xtvvvqvitIC7+6tv6L7fYD8/77Zb78KWK7fg9ttvxsKFc9XgjMvWXYJl&#10;y5Zh+dJFWLRwDAsWjOLsZctRXlbI2BxIxw1CZXkSMlJDkZUTiuRMDyQzOkfFOiM0zAmZOUF0zkBE&#10;x7spEOtq41GQG0gYnRDHed9AW77nDv9gtnGse6Nc4egyCz5+toiIdiXELozQlvALtIEba2APb1s1&#10;2MOLUfo0wP/Grwl4tR5m1WllpHGIf2Z7UuA8BbxcflKWq2lt2XGBl/rxR85TJ34UcBmPjx/HceoY&#10;oR2XgpZSp4w0HaF0SCUe/3DkB9bIXM72MOtbpfFpgsyorOv7g3ReA7wHvpdaVheBpduK9qkOqu/x&#10;3f59+PyLz3D3vXfg6q0bsXzFKObMb0bvUB3auutQ11yJqoZKNDDKDo71YGhsAOesWomBkTnUCF13&#10;PdasvQDt3Z3oGe7D3CXzMThnAM88+6z6HAH3m73iwN9i9+49eP/9D/Hii89jeKQDNbWF6Olpw6JF&#10;C3HhhRdgcLAXxcX5qKwoY82aiqioAGTlhyG/KAipKb6Ij/NCAV03MdWboEonFt2Uy5LT/eieHgSU&#10;bhtij/KKKDQ2h6Gk2g+ZeZ4IDXdCECOxp5e1gtLN3UqNunJwnk1YrfmeE+tfW75nAVcPS+W8TozP&#10;Tq6nTyP9W790gE3BPRXAOrzGACt4DfrpJ85TP1I6wCcIreg4pcdmBTCBNZbuuhrAWnSecNofCO4R&#10;OrDWHj58eFwyf+wY98vtRIcOHeZ6ArQG8fcEd/+Bg+Pax2irt4e53vbXXsZNt1+v3LWth6472oKu&#10;/kY0tdeiuaMO5TVljKolrCtLUVxRiIbWOqy5cA3aughgAx26rwcXXHQhlp69HI1d7WjoaMHI2Aje&#10;fudt5e779u/H9le24aGH78ea81ey7r0Hzz77HB12GZoaGrBwwTzMnTcHfX3dqOZn1TVUoLgkGxmZ&#10;kYiI9EZScoC6Pjcp1QfJqQFISPRBQkoAQsK9CKE9gXVWkTg42F6dJkrL8CfgDiisdEVjRxinneAf&#10;aI1YuVjBi/Cq4ZKOdFs7hETYw9N3FiJiHeAXRPf1msXlDgSakTzOB0Fc7zTA/6Yvve4VnQrccemQ&#10;/gbA4/DSaRW4Bo3DKk5rANgU3qNHDZH5KAHltB6ddYiPELSjBngVqJw/Quc9ckQAPYAdn3yITz/9&#10;GJ9/vpNQH8Bnn+2k+32vesHlYKDFaoMLH5B6V04JHeZ2n2Drrdeic6gdLb2tqGtvQHNPParouiW1&#10;5ahurEZJZTlKK2pRXFaDorJyVNVXY2zRXEZmbtPRSdj7CewYxhbMR0lNJUprKwh1Nz7+5CO8/+G7&#10;eP2tV3HNdVvQ0VvH/eSiqkZ7IkJLS7UaJllQmEEoBdZAJKVEoqQsG03NJQSYNW+sJz8zgg4cjoQk&#10;H67jgbj4QEZn6XV2Um1kjCeyGJeLcsKQl+GLxpZA/i0hKK5yQ0SMFaJi5AIGPzUGWnNeK/j4OvAA&#10;4IjwaEf4E1xnN0u29igsD0FopB3cPS3VpYVyi53TAP+bvnRwTWHV3VZafVqXHo9F48sM4BoDbCpx&#10;4GMEebzmJaTj4BJMvdUdVpc+f5QOfJzgnuS+Dh46QAi/o8sfZ+36HW6/6xZccPFqLFoyhrNXLMFL&#10;25/H5i2X49bbbsMLL76Ap595Hn9//Gnc8+f7cfNtd+OmW+7Cjbfdg1vvvAdrLzwPi89eSC1iVK5F&#10;WXU5yqurUFlXjdKqMs5XoKSiEuVVdNruQVTUNiKzsBh5BLmouga1Le2ooVp7ewh/E8obqlFYVapc&#10;+KHH/obVF6zA3EVDWHL2HLT3lKGiLp31czYyM6PpiKxtk0PZBtE1oxEe6UOAw5GeFYGM7BAUlUQi&#10;p8CPKSAO2XlBBNgfkdF+dFQvpGb4ISXdAwUl4dzeF/l5UUhNdENVeQCq6rxZH9sjv8QdObkBquaN&#10;jLFHXIIXAgKd1Kkje6fZCAp1QDgdOzTcFU4us5WTp2Z4IjvHm1Hdh/C6w8Jy9mmA/51exq4rMoVX&#10;B9hYUwGsXPg3oFWR2VDr6tPiwHqHlQ6vLh1eU4AVvOK4xw7h4JHv8PyLT2HV2rOp5bj6hitx1Y1X&#10;Y4zgDs0bRkt3K+vURsxZOBdLV56N1p5Ozjdj9UUX4Lrb72S7CctXX4IVa9dh5UWX4/Jrrsc5a1Zi&#10;7cXns64dQmtXKyNxDUorK9A3NIzG1jbU1NejrrEJLe3dGJkznxG6VsGbVVyE7JJiBWxVSx0auppQ&#10;1liOQrprZlEOckrzcd7FF2B47giqG6rQ0FJJ+NNRVpuCvMIEFBWmIjM7XsEr53PlCQkhYZ6MxoGI&#10;TfTg5/ijviUSaZk+iCOYaRlcHu/DmpfrRThy2yDWvh6IjvFBVnoIcjOCkZzigbJKzue5IafQF5m5&#10;LkhLdyG4XC/eVd0DKzjEBR6M0c6uFnB2sYYzQQ5glI6MdYRPgDWcHGchOsoJkZHO/D4+sHc4fUeO&#10;f+lLA5U+q6SDq88LoATzZ7opW1Ng9WljUH9iJFY6Ka3x8hMEV9MJxmRdxwmrDrLeWWUMrwCrTx+j&#10;O59Q6x9lvXyU2x9TtfShw4dw481bseK8BRibP4DW7ia6UjNqmupw9nkr0N7biSaZb21GfmUlyurq&#10;Ud/WyghcS8Aa0drfhXnLl+CC9Vuwdv21uGzLDThv3RVqftXaC3HpxktR21yFxvY61r3NaO/uwNjC&#10;Mda6zain2uiu7b39dONqZOaXIL0wH5nFWSitLkJpfRGqWiuQzdibV56P3LICgl2I1LxsRthKxush&#10;NLXVMganq6iclROP8ChvpKSGIjMrkq4aQsgi1WV94REeSEv15zJG4nzWu+nSOeWtAI4mrHKtrjtr&#10;Xi9vB4SGucPLx5GR2Box0d7IZtzOK/BBRoHcDscZmXlePBi4ICPHS91tw8vLBvFJrIWD7ODJ7d09&#10;rWFrNwvBodyfryUCgu1UZ5aMifb1tYOjowVs7c24zunzwP/SlwbqSYMmAP6Z0Oo6SRh/NgBr6rg6&#10;wBMgC7gnDNLg1cA9Pq4TBvhECkYdYIJ7/JjWGgMs89Ie2L8Pe/Z8ja++/gq7dn+FT3Z+ii92fY4/&#10;3383HbETnX0t6OztYN0pnUzd6B/ux3kXSWdSK5czytIxc8trCE4d3bMd5fVNKKioIdB1BLkWHYP9&#10;WLr6PFy44SqsvmQLlqw4j67bjN4ROndHMUGlU7bWoq2nAe39VWjvq+I+K5FXUUxHLeLBoQhp+TmE&#10;NA/FNcWoqC/j8hy+n0eoM5TrZhUVIL0gnxCXID4zFXl06tqGMrapyMpOJriRSM+UARisVwujuCxS&#10;XS2UWxCC1DQfFOaGo7IyQQ2ZjEvyQliUI6LiXBGT4AlfP9a80Z6sh0PgFyADNNzUYAwX91mE1RtF&#10;RRF0WhdC6oi4ZA8kZjgjhXE4Jk4isTujOeMyndWG4EodLBcxyLyTiwXn7eDgZAZvgdfZCi6u9nRq&#10;R3Vx/2mA/0WvCbfVANYBFdc1BliDeDK0E8Ca1rqTAZa4LC6r3HISxDq8GsC68+rwanFZq4M/3rED&#10;f77vfmy67EpcdOkmbNl6M7Zefzuuv/kOXLr+QsyZ20cHbENVM122pZlRtA69Q/3o7G9Hz7B0IrUx&#10;bhJSglrW0MyY2oCaxmYUVlQju7gMxdW1qGiqRSVdtr69EWOLl2LpqjXomTPA7VjHNpehuaucQBLA&#10;/GzWjvkory2lw5fSxfNRVFuCjMJcpOUVEohsVDYUobKxBNnleUjMSkdCRjqSstOU+6bmZiMhM4MO&#10;nMuDiQCdhvScVOQU5zHCJrPGjEJsAl03K5QQB7JGjUBklIe6xC85hXDmBqFAno7PKB2d4IzgcAf1&#10;tAQ5bxsU7KwidTJrX4HP288WIeFOSM9lrVss97byY20dBHcfM4RHO6uBHV7+toznnmqUVUCAFQF1&#10;oAPbqV7oUNa/vn4OsLaZxXrXWcVqS6sZjNSucHSy5PQspdMA/19//TxJE447WabQauD+OEkCpt6a&#10;SsDUpwVQfZmpJsDVdOyYxGSpZTX98IOc5jms9kG/x2NPPY0NG7fi0nVX4SK648ZrbsOma25k3L0Q&#10;Q4S3idBVNtTR9aoJVBUqm+rRPtiF6lZx1io6bAXKq8uVM9c2t3C+SYGbUVCslJ5fxHhbTsCKUFDF&#10;9Rip++bwANDXgar6KiVx1PzKYiRlZRO+LBTQbVPzM7h+IdIKshCblob4dEKclYeiqhxklWYiOTcV&#10;yTmZiE5ORWRiMqKSkxBPmOPSU9W2KXw/IjESUUmxrE25/8JEpKSEIp2RubgsBikZvoiJ9UF0rD8S&#10;kwJQ35BAJ/VirHWiuzohJNIVPqxP5Q4ZAQQxPd2fB5YIHhSC4EoHDYlwUiOw0hmTPX3lQnzOs34N&#10;j7FXo6603mUZTWUBVzcrwmrLmplunOiDwEAP2NlawtVFLmKwVNf+2jtKPeyG2Fg/tczB0Qo2tqc7&#10;sf6vv34vrCJTYKeC1XSZQKm3phJAJ7vtBLS6jOHVAT5+Qq6z3Y1X39iOvz32N9x65+244JJ1WH3x&#10;pbhw42bMWbyAtWuzqneb2proeFXKRcVNS2pqUVpXg6LqCmQVF9IdC1BYWU1wG1FK980pKec69Siq&#10;rFEgp+UVsy3n+w2EdlidGuqf043BsV60dNbxM1grN5arqJycnYPs0gLkiLsy8mYW5xDeVEQlZiA0&#10;Lok1ZTayi7KQWpCOmNQkAp+D6BRGYy6PSyfkBFiWx6YnMMImsX5NQGxiLHIL0+iO8cjMiEBtDdeL&#10;l5uq+9KRvVmz+qKoNALZ2Yy7Mc4ICHMmuE4IZkT29GJt6mWLoEBbVFSGI7fIH5mF/kwXIXReD2Sx&#10;7o1PcaMb2yAyhlGbda7cD8vLxx4BIQ6wtD6LYJoRUDOERcioLRdCaw0ry9mwtbHggcETzk62sOG0&#10;lbW5uv7X3d2K38Nf1dzhkV6nAf6fv2SQxa+ld0BN6J/DawqtLh1Y43lTTQWuHpkVvIRUgSzwyvQU&#10;8OquqzvvkSP7ccWWDega6ETvnD7MWTSCpq5GNHQ2om2gBY3ddF0C29RRj1q21c3VqGisQWZBKSFt&#10;RFVTI/IrSpFXVkGXLaErlaGkso5RkiCWMzoLxAS6sKKWP3S+X1iOutYuxuNq5JYUobW3DrVtFZQ4&#10;ejHh1dw5ISsTSXTVNAKaXsTpLIIbk4iQmCSERCcgOimZBwSJyJkIT4inwyYhsygfGUWFfD8OQeFR&#10;iE9LQFxaHCJjI5DMmlc6qhKTQul8EYQ2CnIbm/ikIKSm+6CY4MYnyrN5rVXPb3QMpyNd1CmdKMbq&#10;VLpuaIQjfLwdGIWdkF0QgFDWxVl5MmzSVY1z9ifc3v7WdGwHePhaqvgsdbCjy2zlrPF0dflMR9a4&#10;TozGdnZ0W3sbguoEX18PWFnNhrn5bMyePRO2dGV31sMyTlrq4ei4088H/j94TY7GukyBNdXvhVek&#10;QWo6/9vwigTCn2SarYCraxxgQnv8KAE2AleH95MdHzEyX4Y5C+agta8NTT102v4OxljpcCKwbQ2o&#10;I7j1HWxbqlHdUE03lVM3JcgpLSPITSpO55Zx3uCwmYzKza2djKqM2lV1dMR8AlmDnoE5/NFzvZIK&#10;ujQduaQQ9Z0NqO0sZ21biKySXOSU5dNtU1HTWqMieQHjbmZxNqHOZ0TOJpjxCI2lCHFkkhaPEzJT&#10;EB4fz3icohQWn8goHc84m8A6OoZOHU93jaNCCIEfY3IAUjLDCB4jdKY80jMEOQUCMiN0nDvrYneu&#10;64fYJDfEJXkiItqJBxt/5ZouLlbw9LRDTIIL6/QwZOa7obQiDA0tcZz2RDABTs3wh1+wPaztp8Mv&#10;yA4u7maYbXYW3duBMDvTyR0Js61yWRtbC8LMaRs6s6uDmhdZWErNO5PL7GDnIHfosKKTn76p3f/B&#10;65/Dquv3QquDaTqv6deg/pYUtITVGF4BV9Ph8WljgOW7ffjR++hiDVvbXo/WgQ50DHUR4jbUtraq&#10;eFxWX6uAbuxqoAPXqdq2mO4ojlxaT6etq2QkLiWUZXTeEiRn5SM9rwgDQ3PR3tmD+qZmQluInKJi&#10;LFy8lHX0XAwvXIihBYsIcDFKG0pQUl/CqJzL+jgPqbl5KOOy6pZi1piFKBOwGZ3TCjIIZgxiU9NY&#10;4yYiIj4FwVEJhDudB4csHkByOJ1Lx05FEuvdpJwkxus0JKfFKufNLYxGelYI61QfhFLpjMyVdf7I&#10;K9auIkrP84F3AJ012hv+AU7woeP5+NsgKs6Nriu1rwX8/Z1Yj1rDzU3mCXGiKw9sQcgudEN2vg+y&#10;cv0QH+2OuDhvVRdb2c6Ag/MsdSWRdECZW8xUgzGsCasAKk5rZa1N29lbwZaRWdbRIfbwlFvKmqn1&#10;5X171sL/UoCl9/Trr782zP27vSQST+2yot8DqrGMQdX1s0EnBVojTSwTJz2qWn1anFWkg6npyLi0&#10;dWT9EwpaY3hlwMVPJ+X8Levg44T26EEc+eF7tVzm7/3rPbhk86XoGO6m+3ahrr2NYDYZztnWMR4T&#10;2L52FZcrGioxMNaOtu5mVDFCF9aVoaC6XEXdbLpxVlEpa1bWqpnZSMkuQFJmIfLLClBVV4KK2nLW&#10;xllo6GKN29+Klp4uHii66b716iCQXZqD8mbWz6xnEzKT6eg8EOSmqXltWRpr32TVeRWTko6IhGTl&#10;xOF02sqGUhRVZDGapyM+KwUZxZlIyee66fGITktEIpcFhgQggnVkTHwg0unCaXKqKNsP1XXBrInd&#10;kJBI8BK84eHtTOAsVc+w3J9K7gQpQxrlXHAqo29IsNx0nS7MKOzlIz3S9nThYCSlezHiOjIOz0IU&#10;a18Hx+l0Tms6q5XqfFIQ2s4mxLMVrDIgw97eGmbmM9QN223tLMah1iTrzuA+ecBwlA4sG75vrt77&#10;lwIspzm2b9/O6HbCsORf89LPwU5+TQA8FajatPaeBuipYTWOwRPLNFBNARY4T/6oTwuMkyWDKX6S&#10;c7uT4rEG748nfsDhQ/tx5NABfLX7SwWt7O9nfj74PY+fOILXXt+OBx78M+H9Hid/lgsTDiqgP/jw&#10;HQzM6VeRuXOkB5XNdahsbEZ5fTOKGHsl5hZVVzI+E2RC1tLfiOrWCsbmAmSUlCKOTplOB80sLFKu&#10;m5Ql7lmg4nJ8erbqZa7pKEZZYwFjsZyPzVIDLLJKslSdWlAt4nrleahuK0NVW7GCXICVc7ZJOekK&#10;3OjkdOW6MVRCRjbjcwICImIQFpfMfeahoCKbAGcjLZvrJMUii/VyYlYiDyZcP4l1cnwk9xENvxB/&#10;BAZ5oqw8BmWlYUhJckWAAErXTUj0VTWuxNqAEDd1GicgyB1e3vZ0YHdExbrScW0QGe3CSO2u6toQ&#10;xunYBD86ezjcPK3V+dvgUEd1OaG3XPcb68Xa1YbOaWlw0VnKVcVxbem0Mi0AC7hu7o4KTpnX4NUA&#10;9g901SI03Vfem202/V8foT/44AN11cr/nddE59JvSR+VJNMCpd6OA/sLQRMZAFUaX0bYTPTTSbqk&#10;QT+f1OLvSbYyfdIwrdpxcf4EQSZsv3Df8vkCHiDTMkvgCafoxPEfCOpRpePHWMtSJ44x/tKhv937&#10;Ff7+94fw9NOPY9u25/Haa9t5gHwezz73JB544D688eYruPKqTbj4krV49LG/KWgPHtrHv/FHPPL3&#10;B9E/1Mvad4yO2IH69mbUsJ6VwRaFFfWMlGWobm4k2NV0TsbnvlqkFUpvcCEScosRncW4SoAE4NQc&#10;LkvPQ0puruqFTs7OVR1LuRU5XJZF+OiihC8uLUP1Emu1aiqXJyO/PBtVLQWqzo3PyFDnaIuqclUs&#10;jklNpMsmKceNTc1ASFwigmJiCHGccl//iCgeLOJRzM9JSue6cdF0/mREJMUhJSsV+bkJSE6J4Xux&#10;CIsKQUq6jG32Q2KyE9LTAxAT46uu9AmPdFO3rgkMcaXjuiAmzpdR2xvurHVjGZNz8n3Vud+YZA++&#10;L51JHiivi2R09mfkdkFwCKHm+4l8PzDQnjWrmXJvLx9XmJnNYCyerjqnzGZPh7UVndZCi9MigVUc&#10;WACWaQFcWgdHawWvvDdz1lmYNYv7sP43uKXOjh07sH//PsPc/79fAujk6KvppNH0L6qXVnpjZV6A&#10;1dsJgAmf6OcJiE/+Qji57OTPBFCJsVVaLpeYqsRlPyuIxQW1GCyS+cmx+CiXCaw/47v9X+PTzz/G&#10;iZ9+wMeffoj7H/4rdu3+jO9JYhFoDxNikcB7mDrE5T/g+++/xT333YnV563AeReswhXXbMKGK9Zj&#10;6bmLMTjahy7WrUOjgxidP4oFSxZg/uL5uHLrFny3b4/63l/u+hRLly9GY0sL2+W46OKLsHHjJjps&#10;Od23Ehn5ZYRLLhIoYX3MSN1UhszSIsbUAiQwKifnFSCrtBh55WUENh+JGTnauducDMKYSQCl0ykL&#10;sSkZjL2ZrFtTFYxhsYmITEhBRGIKnTaNIBTyoJHDaemMSkcV6+GqhnwUV+ey7s1FYGSMgj06OQ0+&#10;oVGM1imszXO4fx5A6LJxqfHIykun+8YjODqadXIkPycGiZxPTY5BTl4CsvMiUVoWg5qaKBQUMPKm&#10;+CAlLZBx14cx2AUJKZ5IyZBhkt7qjhhy3+bUTDl146Cic1VFGNd14cFDrhhyRkFJJA8oTjxouSAy&#10;yp2O7cR61UqNsIqJ9qBbziRsswifOdw9nFVkdnaxVxD7+nqyNcOs2dOUo4o0x52tpgVkgViPzLJM&#10;1nV0sqYT/w8B3rt3L3/04hD/Zy+JrR99+BH27ft/B7AxmNoyqA6cQ4e+55Q4rwFa3WlFBoCVw47H&#10;YA1aYqX2IQeFnwnvL5z/2QD1OLxGwJpK4BUHPM4Y+/rb23DhZSux6oIl2HLdeixevRRtQ51YsHwB&#10;nvzH4zh05IABXLnGVgNYoN5LCG+/6zaMzBvB8LxhQjoHPXN6VS9ycw/V3Y661ibUtDShtq1Ftc09&#10;nWhl7fnkk48azvt+hfv+ci9qGhoxMDKM+UsW49xVq9Q53PxyOUVUwbq2iBG6BuWNZSiqKUV6scBb&#10;wIgqo55ykVVczBhbQLgykMG2qKaYLpqC0oYCBbDUq2pQRZJWu8akCHCZCuTg6ARCm47CcqmXs+jO&#10;dFy6c14pYzZjcFahQJ2qAA6KikU4XTiM8TmbMTszJ41RPQNhCbHcnwy4SEBkXByysxNRUZpKaBNR&#10;VZmF8opMZOXEoLAkEanpQXROF8Qn0U0jPRHCqCv3ZfbxkwsFXNS1uGGRzozMHoTUhTWzwOuN5DhP&#10;xESKm5rDI9BaRerYBF8Vmz39tLHK/v6uhHIW7Aidi5MNbGys6K6z1TBIuaeznCqyY807gyBaMjKb&#10;W2hxWANXal7NjUUyLXFZnoUkMVsH25yubcF9/o8A3rXrC/Wj//2vqZxQAALefPMdfP75LjU92RmN&#10;Jdvrr6ldVQdS4JLTIdp6rFUJlJIBSh1QkdShR44cUvr222/U9jq0WhzWQByXEYy/qIj7M7c9iPff&#10;fxdf79nN+ZOqtvyJMKrv9Qv3xXVlGwFVB1bXSUo+6/2P3sElGy7C2LJRDMzvQf/cLnQNd6B7Tjc6&#10;BrtR19mKzoEevPLyC9ynfpqI+5Xvwe/1xFMPY2zeIHqHu9A90ImB/l60dbeipasZrb0daO7qYhyW&#10;XuR6NZiiuLqO03WoaW7FVddciVtuux6Xrr8Ay1csR9dgP7oGutDaRdCbapBfUU7nK2HkLUBFbQ3q&#10;2hipq1jLNlQiLT+X4GYzFhfQiXMQm8F6NZ3wpXJZTq7qSc4sSUdRba4aQBFJlxXnlAgcFpegztOG&#10;x6UgJCqZji3gZ6qonZhFsNOk5k1HU3eLqp/D4mMREhOtat5AAuwfEY3gmFh+Xjq3SyHY0fAOCSbk&#10;CUijKycmJaGiPAsNjWmobchBXnEKqhvyUFaVRkeNQCzBjY4nxPF+rE99GH291DOMZDCFXIwQHuWJ&#10;oEAnhIZ4ICDYGZExbqx5nVR8Ts/xoOjIIS6qA0uekCBjoWXss9zHSm7CLvBJ3JWeYzNz1rNmWhSe&#10;bTZtHE5zzts4zFanhaytzdWpIwdHGZnloOpiDWq67uwZOPOs/40ZM6YxPp+pIvT06Wdx/n9YAx84&#10;sI8/IvmR/t7XqQH++OOdeOed99X0r9cRaS+pEw8dPGCYM34ZXFWtq8Xh77/fr701/tLW0QCe2Odn&#10;n37CGvEldTDat+/b8XWUw5oALJHYGGB5vfDSNowuWIK23gEsXH4uLtu8GWefdx4u3rAOr77+Ko4c&#10;PsS1+NncXlq9o0lvfzL8G/75/nvRQTccXDCMwUXDaB3sQttgLyEeQENHJ2vCTtS1tOJ+1rHyHY7s&#10;34N9u3bg47dfxmMP3o0rN6zBJWsW4+wF/Vg2fwALxgYwMtSHXjpvV4dcdteI4qpauqmoBrmlVcgu&#10;qkRZbTMuWLcOo4vmYnBOP113FK0DDahu0+pcGaCRVVSIlLxiwlqI2qZGdc43r5wA11erTqP49ExE&#10;paYjSoBjlBbn1McaZ5ex5mWcTaBzCmQCsLituG98Wo467RMel4bQmFTG6DR13re4tpjbZ3C7LHXt&#10;bnVLA0FPRGhcLGLTCHtMHPyDI+AbGAbfkAj4hUXBNzQS3lzmHRyG0PgoHkDiWOsmErYUFJWlsi5n&#10;fRwdiLjMKGTmE/rUYMQlBSMsIojOGsD1WDsn+SM5zRPRsXL/KVf1PCK5RU54uCscnGTQhTkSGbXl&#10;fG9AsA2i4uVCA3NGYVvVsyz1sa39DDUyy8XNmrFXepilhhXntYSTszUhNVPuK8sFbmc3G1jZEmyu&#10;M2PmmdzeUtXL7h5OKmZPn/EnxuUzMX3mn5gMnFRk1juvpk0/E9OmnSkA/xqWqV86hBKh9xggMQbT&#10;+CXzRIoONPkljijLBF6ts2bHjp2M0TvkTcN7Bqltf8Gur77ATbfcjA2Xb8S5q9fg+ltuxUvbt7Eu&#10;/FxdOC7ryOdJDJXpX7jd+x+8h3feewsvbXsWjz/xMA58v5fvaa9jx+Qu/ntUGXDz7bfjNuroUUZo&#10;HhykA0nqXK1jyRBzFbiapDPqF4ItrxdfehG9gwRu/hKCtwyN3YOo7+ijYwzS8VhzDgziuptvwZ33&#10;3IMLLr4Yb779FrdlOmCtfUI6nli3Svw+yu9zxz23KodtH+hFU283qtraUNvRgYZORt+2blTUd6Ky&#10;rhk3XbcFH721HY//5XZcu/48nLdwEAs7GzBQX4Fu/vDnd9VhoLECA6316GioQVtDNdobGtDR2oHq&#10;xiZUSSdUUxPK6+sVyBn5FQrs9p4ezF84H5uu2sCIXY+cMhn9VIqiqkpCKpffFakxy/llJcijUnJl&#10;THIenTkPSRl0TIm8VAxhFueUnuTc8mzV0yzjl8Ni5RytjJhKMAy60MAV55XlYbHJiIhPRkZRhuqV&#10;zquQWJ5MN01R4Aqg4rzhCYkIoPP6EVyfwFD4BhHkIAJMefmFwY/zAeEx3GcoapszUVaTxPo0BWmM&#10;zYkZ4QiODIC7XyC39eVBwBue3j6Mx4F0WzfWuMEE2JfR2kfdHsc3wBbpWQGM427IL4lhrPaCi/Ms&#10;uEnvcrCTqpGdGIll8IUFndTT25lgEzIC6MD6VKKvk5M8x5dxm+/J7XXMCJ6sr5yV0MqVR2YW4qrT&#10;GY8JOmOynAueMeMsgkuXnSGQnsV1pquoLpcUKhefPVOtY0ZnJsACivz45WLw49jHH/KuPd8w1n2C&#10;3WyP0SUkgmrraJB89dUu7N4tsVfgkWUncZI14rETR3Dk6EGcYIT8/Mud2HeA2x8/hD3f7DJETHn9&#10;SDc7ys/S3Ofjj3fgzTfeVtOqfuR+9NeBQ/uxcu1qDIzOxdiiZRhbejY6hxgz5y3g9HK63fl46+3X&#10;VB0or710prfffxNrLjof85YuwtBcrjs2jLNXn4tb7rgZL77yAp4g0DfceCMuveIqXLLxSmy+cisP&#10;RvtwYP93dFd+vsFhpxTfE9jvufdudPUMsIbsI7xL0Dt3MbpHF6GlexhNnYOsN3uU6tt70dzRy+jW&#10;RthH+e/wFfd/TAF8nAA/9uQjWLFmubrovUPunEh4K5raGDkFtg7Ut3ahtLEDjYy/65cvwgNXrMG1&#10;q+bg4rFWLGwtw7ymUixuq0RfVQEaCtJQk52E3NhwZEXHICs+DklR4UiJjUIeI2ldXQWaWxtR0VCP&#10;SoIs53QzC8pU51QJa9yHH/k7brr9WhRUlKiLDNKkU6qoVEngTc0tUmCn5WfyvTxG6izCVoycQjp0&#10;Rg5BzkV0UjqjbjySc2U4Y5bqGY5JTlejpALCY1nnyqipBIIcz8gbp+JzLGtg6Y1Oycmj67J2LsxG&#10;ck6qGn0VnhjHuByloPQLi1bw+odHcToSPiHh8A4Ih69/pJKXTwj8AkPgzxgdkxDOyBzE2tmbAEcg&#10;KzcaiXItb0ogFYSyighU18ahvJL/XgWRCAhyUTddl3ta+QVYE1Z7dYmgdFCFhtupq4zS0r3UqSZ5&#10;wmAG5eFJF6V7WttaUhbKMV1cbbjMhoDOUE4pnU4yqsraxkLBKNFXnHba9P9S70s8njmLLjtrGsGW&#10;88FmcHG3UJ1UClyuc+aZZ6pzyq4e4r5nqeg9Y+ZZmM1tpp31X3qElmj5E95893089I9t+Nsz2/Hg&#10;48/g/seexaPPvYydn36qrWZwzsOHDmI/I6fuvhJB73/oYdx6591Yd/kVuPGWO3HBJetxy5134NLL&#10;N2D1+efjyiuvwnvva1FZIqmck5TXJzs+wUsvbpscbT//BI88+ihuuetOLDj3XIwuPYd14WLMWbgU&#10;cwnuXILcNzZPjeBZuno5Lt50Ka697QasvmwthhePYs7SeXx/PrrmzCNcbEdH0T9vGCME5aJN63HJ&#10;5iux5tJNOO/ijbjwoo3Ys2cPDhJidc50CoBVzari7i945dWXUUWgWroG0DE8xrjZo9TUM6QAbu4a&#10;RkP7AKqberheNxrb+tHROwejc5fjdcbqX37hwYsR+u5778TQ2Ii6M0Ub69zWvg6qm87bhiqC1tzH&#10;SD13AGOjXbhz4wq8cO1K3LaqD+vGmnHxYA3WdpdjbU8VlrUVoac4Fc256ShJjEFGeCiivP0RHRCE&#10;cP8ABHh7I8jHF3Gh4agsKmIdW0t3rFTDHguqqpBeWIFs6sJLLsFNd1zLaFxFmIqQnF1I95Se43wC&#10;lonYlCzWw3Tg8iIkZecgkrVsUk4OEtPYpqcS5DyU8P30gkx17a1cxhcen8JaV+rTGOWeEp0FXumE&#10;8guLUPtNzMzhelqHVExKEucJf36Ggjg6OZEARypoRQKwb2iEqn99+Pd4+gfDm87r5RvB6BqCUDpv&#10;aDRrW9a0uQWB/E4ByMgJZUSORGNrHEqrvdExFIZuqrjEnQe1QLS1RaBAPSkwAGkZrIHDneDnL3fB&#10;cKGrWyMyygVxnM7OdUdlVSiSErzg6iqnfmbAhjWrdCzZ2ltjtvk0uqqcBpIeZTlVNJNOOZ1RmS5N&#10;17Sw0jqktI4qM0L8JwWp1LEzCeRZZ/2J+5kJVwPA4sQ+/rbq1rLhrL3NLf6EGdNnMoJb8nNmwJr7&#10;8fZywRnSMSLx8BfCuf3NN7H5hptx4aYtuPeRx/HIc69g0423Y+NVV+Pvjz2MH45JT628ZFDARCfW&#10;W2+/icvWbWDM3YzLLtuIS9ZtxkUbNmHxynMxvGAh5ixaihE61dKVa/DMC8/j8BHZz894481Xcf/9&#10;9+Opp55S0XXnZx/h8aefwCo6a9+cuegeHkXf3EXoHluEzpH5XDaf+yLI1MjCRXThhYR7AWGdg7YB&#10;OuLgAHrouh0jhKl/EK1DI2hizG0eGELHwAhrymHubwzzzz4ba9dvwKWbr8ba89dhx4cfs17dr+rS&#10;cWCNpEBmK6+77r4HlQ2tqO/sRRUjc0VLj4rPzX0DhK+fDtqrVNlENyXAlc3dGFt8Lpadex4+ev9d&#10;HiCOKge+fMsmNLPubexqxcD8IR5oBvj9evi39KN3Xh//jh4sXdCL29ctwt8uX4h7zhvAXSsHcPvK&#10;fty3ph93LG/DxsFKLG/MxUBpOipTopEbE4nU8HDEBrK+8/NHoJ8Pgtj6ezISunkgJjgYhXTWotJK&#10;Ol0pMour6KaldMtSRs5Wfs85yCotYEQuVC6clFeImIxsgiQ1K2NxmXb5XliCjHLKRUV1BRpqK1Hf&#10;WI6a5gpG1lIUcp2y6jLEsuZVsZcQC7RZxdJTnaUitAAcHJVEZ05BUCRjcXg8AsK4jC4bGBmLmDRG&#10;3zI6cnoyt41BQGQEQmKl55nbRtOBCa8XI7Q/XTggJATB4WGsScO5fz/EJEkcDkB8sidd1wNJad5I&#10;zw4gvMEsRfxRUuON1Gxv5JUEEFpfVFXx3y3HB3HRbmrQhdy7OTjcHmHRjggMd0BopDybV84NOyEs&#10;VO6YYUXZwp51r4AoLio1sAvrWRcPc5hbnanO2dqpS/6kY2qaus+V1MYySEM6qLy8XbidwExZmimI&#10;Z8yYyQORrbrIwd3TXF2O6OB8FpxcZ6gBIwLstD+dyXqaru4qp6Os+X3dcMYgAftw58fqx3nldVsx&#10;RFfrprutWXc5trI+XLJqNYbmy1jV+bjw8kvx0KMP4skXnsQ9DzyIBx99Avc+9BA2XbMVV129VXt+&#10;zFXX4vJNV2HROSsZdedjYC63nbdY7aNnZC6WrFiLvzz4MB74+9+wbstmnHfJZVh09hpsuPJqzFm8&#10;EJ2DQwR1gYJeIO5g9GwbmouukQXoHZmH/rG53Kfsdz5deQ5/9EOsH0d4ZJ2joBU19w2isWcQDT3D&#10;qKMzNvTKPZlGqAG09w+hrXeQ2y+gC1+GtRdcgk8+/hjf7t2FH9SBRYvR0tE03tnEA5ycwpE6Wy6v&#10;a+5jrdvbj/JWQtrSi1pG5drObpQ3dqK4lqrrQBGjb1FDB8qb21BNOHoGR7Dzow+4/5N084O4jKmh&#10;sYfLR3sJcD9Lgy60D3Wqccf1dOWF87qxZfkALmdcvnykAXesGsCDFw3jsYsHcNviBlzeW4wVDdno&#10;L0hAJX+82WGhSAwOREyAP8J9/RHi4wN/Hy8EsA3w8IaXizu83DwRFRyCrLRU5DISp2XJWOVCxKXm&#10;oLOnH9fdeBUq6ipRVlmGqpoKVNdX8/0sRCSmqUv21MCLVMbepDQ0NlRhzlAb+vuYRtpq6WJ5SM3J&#10;RmZOLvIYq5MYsUMUwElsY9SADem08g+TGlXaOLbivKkK4KCIBAKsuWxAZDTCY6IIWKqqgYO5vcAb&#10;HCOARyE0IhTRcWEIDA1hPetHcIMY272QkEO3TNVGRsnpn8x8H5YEnqzlvZGS7cxEFKYu85NHefoF&#10;W6GgOBTl5WHIzuQ+4twQQkDDY5zo5HZw8zKDl7+9uiOkACqXDnq6WrOmtSBg1qxftVpWXDUohNBH&#10;OhIsM7j7mPN7OfB9uiljr7undHBZsS42J6zmjNhWqva1sBJ3nqXO757JKDxz5jTCKeDawTfQkgeD&#10;WXTaP8Hc8k+EdyacWR/7+jgrl7Zzmk1Xn8aDgTXOaOgbxqoLL8ZL217E2kvXY3TJ2YR4GQYWLEU/&#10;oRtcsJjTS9A3bymj3lx0DtMZR8e4/BxCvYJOeC4WnH0ezr/kUly0fj0uvGwDVp5/MYbnLyFsi7CQ&#10;740uOZcRdjF/rAu47yUYZT3bTXccmL+AMZjrEfLOIXFHib4L1HbyXre4MLdpGxwjwPPRM0xoRwnv&#10;vLkYXDTG7zdHbdPFKNs6QKcluE294r5z2I4QkDkEawh1onYZJjiINv69HXy/ubsf85YtwfqNG/H3&#10;vz+KDz/6iGwdx2vbt+GjD99TnVU/yVBEAvznB+/DqotWY/PWzTjn/JVMA8Oo6WB92tSBYkJbwhq3&#10;urUdDV3dqGrqQmEdl9V3oqWzHw1tXahrbse8hcvx6RdfMK7vxnMvPKVuqNYzp4/O28t/lx5+/040&#10;djajobsVwyPduHLpINaN1OP83kpcPtqMu9eM4P4LhvDn1b2485xubB6uxrn1OZhbmoG2jBiU8Qed&#10;Ex6C5MBARPn5IdDbC+4uTnB2dISTgxPlzOjnjuCAAETQtfJZo3Z2NaKuoRwVVYVo76xD70Azo2YN&#10;qqpL0dxch4bGSmQX5THaMuYmaKOlBNKyqjK0tddwm3qUc93krAxk5+cxquYiMoE1bnQ0nTOO8Vk6&#10;qBIVtAHhXB6VosAVYP1CY8cdWFq1LITRODgSnlRSegpKyhjVE2K4TgRC42PUgSCKdXF8ShRjvg/r&#10;c/69max5k90Zne0RGGGjnhkUEy9PRvBSy2JTHJFT7IHiqiCkZLkijuvK3TTyi/1QUxfBKB3EmGyP&#10;jCw3xCW4sI6lAxI8F3dLOqI8UMyJ7mqhnojgxlbuhiFSl/7ZM8b62cOT0AaF2bF+lvPH8ogUuYpI&#10;4jXd2YkRm6BaWVsyUpupjqzpM85S7itjoy0szAnvdO3WOZ6WjNDT4eZhpsZcR8V6qOVWjMyWBD46&#10;xlcdCGzsZX+zYWdtjjOG5y9mrbUAowsXY8XaiwjkYgwvWs4It5g1HmMrwe0hUN2jBHDOEoK0iHGV&#10;Nd3ylTifUfnC9Zux8oLLMG/pSsxdsgJLVp6Pcy+4GIPzFtFBF2PB8jWYR4ftnbdESdWlc8ZYzy7G&#10;6OLlymkFyJFFC1Qslu0GeeDoGp3DKDxKVxolMHRg2Y4Q93LZ4EKCvmAOOkcHuXyM328eU8NcBbE4&#10;rwDcTFDrWafWMuZK20Rg2wcHeaDgNsPiwKM4f+1aXHnFFVi/bh3u+vP9eOWV7Thv5WpctekKJnzp&#10;TPsZ3x/8jgekVTzwzEEva9a2vn6C1oPylrZxgAvrWlDT1oEmAtzQ3on67l51K9PBwT50cLqFDt3P&#10;FLHovAv4b7AUQ6zJe1n3dg6w7u1vI/hNaGPb2d+BgeEOXLi4C+f3MB4352FFSwEu7a/C1QtbsGmk&#10;BleONmHzUC3Oa8nFgpIkdKREojjKH4n+Hgjz9ISvkwvc7RzgYOvAo7QNfzwOsLa2VdPSOjo6w8fb&#10;D1GRoYS0nN+tgg5KtVehqrYEpaxxi6jC0kLkEPLoFDn9wzYxkz/6PAJbgqKKIlQ3ViC/KIu1YSZS&#10;Mwh2VjoSCZ0MxojLSGPtGq2ichAjcUAYIzIBFrcNpNMGRibAN0QDWHqjfYIFXCokBr7BMfAICkNm&#10;biqy85IZxenijOBhsVFMABF00CjOByMiwRthMa5IyvREWo4nPLwtCZOVAjQqzoU/fk+C7qcglhFS&#10;6bmeKCz3R0Kqp4I8k46dlOzCmtcW/gH26kZ1xZWBdHcHONNJZdyzveMsdSsbJxczwmmveoFd6Miu&#10;dGJXF7Zu5oTNXJ1ykqclBHPbNNbKkfF28PCxxCyzM7WOLGczAkdHpQNLR5VcShgQJBFfbvLuzdju&#10;ygMGa14/uUEAP4/ROYElQESMM6M4YbWZoQ4i6lY9vo6qE8zKRjq9ZuOMuQsEXsI1tlB1/Eg0FYD7&#10;F9AlRwmSRFfWoYtWXajg7RhaQBAI0ryFWM5aVXqCF55zLhadu5Lwrma7AnOXLVMw9s2hkxL83tFF&#10;BHGeOiC09dPFB+RWowvptBKJ5zFeS8t6d5TxmMv7CGMPa9XOkTEVVdvozj2yTOAl7H2ET2rddsbn&#10;DgIu8bljeISfQdeV0zkEVlTX2UeQh/h9hzHEv0t6pTsG6Iod3QSsD2M8aJyz4lyccw4PIoSqubeX&#10;+xjGKA9oO3d8iI8/fh9XXn0FBuaIWzJ6s85u6uIBoa0XZQS4vKULJeLA9S2obSO4bd109h4eLAjj&#10;YA+6BvrQ2tVJdaGmie7G/cuBY4CxuX9ODw8mHfzenfz+Hegdbkc/p5eMtmFNVwnmlCVhtCIZC6tS&#10;cVF3ES7pK8a5hLksKhhlsaFoZM1bEOaH3NAAJPi4IsyDLuTNH4OfL9LCQhDg6ozIIF94uLvB3t6J&#10;coS9nQs83Hzg5xMIL8IeGxtGty1WTitOXFUrN0kvRU5RATIL8uiqBYRGhj9moaScdS7jdU5+FtJz&#10;Mgi51MBFallpZQmyCjLUFUAxBF4GV0gPtDrlEyo1q5wK0kAWx/XntB9r3vC4VAW1d1CUBnaEgC5O&#10;TICz5Y4aSYzW3D4oEuH8m5MyApGQFMoIH4741DDWwC6MrrZc7qUumvehkjMECEdVx4ZG0Q3DHRHC&#10;+tUv0B4pmV50Nkd4EZSYJGcC7soDjwf/Tm/kFHjRqX3o8G5wILCOLnQ6u2mE11LVr96+2nW8Us8K&#10;kNK55Oltrm6T4+A8kwcefl68DaJ4UPAOYWwOmA0bx5lqzHIwa9UA1tFy+Z9czODtZ82a3YVRW/vO&#10;AfxOMh7agrE4ItoBHqyBxalnzpoGuXuHHBxkzLXcVsfGbjq/D0FnjHdkzD6jc5gRlDVn71yJyYup&#10;BYRDem8ZZenO7UMST0cI03y6xTxqLh1ulBom4KOElY69cIwaxbzlizgvp3jmYmwZDwQLxFnnsbZl&#10;PasOENw361jpjNJgZRSmhui2ck61k+qeK24rrkuXItw9o3RXSty1pacP3cNcdw5r35FBtPYRkuFh&#10;xvMRpT46pLhrS/8Io+gAmln/drL27BwcoLvxQNDTy4PHkNqHdHzJ+r2jw2o/7QS7kweE9v4B9LCO&#10;XsAD0DzW/d2EroX1YTPVyDq3tqUDNS3SW9yHcjpwOWvdFsbpNjptXXs76ts7UMs4XU+gq5paWf/K&#10;BfHtTA7d6BuihlnrDrbyQNPASN/IA1MXS4UOwtyMEYK8sr8GC6pTMb86DYtqU7CqNQsX9RQQ4EIM&#10;5cehhNBVpCegOTMJg2VZ6ClMRH1qBEoSIpEc7IvCpGgCHIjcyCDEE2AnOq4DZUtHtrN3RYBfMJII&#10;lzvjtJuLK9LTUlBTX6Fuw1pUnoeaxirkFeQjLS0bucUlCsacAumYKkV6dibikpLoXjksC8rQ0ESo&#10;a8oIfSEKynK5PcHPy0EKHTiedXZYvDhtpILVNzSGwBHiENa+hDU8TsZBixvHwDs4XLUigT6Yyi9K&#10;p/NHq0EbfoGENzOKB5JA1rdymkh6nPn9vaxUx5G7txXnneFNl3RiBA5kLRtAiJz5Aw9ktPWX27J6&#10;aeC4Mgr7BtkiPsMDMYRV7qqRmsUDgJ85AZ1J0OjAjM8WjKkyUEMuaoiI9iBItrAnSM6ulmzN1Gf7&#10;BFrze3kz5tsxqTjBI8Aa1k4z+Dc78O/ggYK1bHCERGzCx7rVgTWuPeH38J2JwHDWx96sgS1m8mDq&#10;SDDN1Psh0baM7Zbw9HRQgz/MLbX47OTCOph/m3+wDadlXLX0bE/DGR0EqptwddFtWwfE2ejCCwnb&#10;fGkF5jkK4ObeOWjpI8x9c/njG1bRtp+QD9C1xT0F4jmEdXD+MOYuF4AJ6PwR1r8C8ihGWK/OXSwO&#10;z88bmUOIZBAEYSa8PZxvZ+RtoZpYx8rBoYfu28vo3MeDxNACHiB4MJiziDU5txHoxBH7WUdKB5CM&#10;YBqYR/hHWFOODRJ4Qst1xKm7Wa+20sVrCFS1xNzuPnQNybb8DvzcVkZiAbdjSHqB6bJdmkPLHf3b&#10;eMDooavL9k2Mzc2EVMAsr6f7Et7S+laqDe2Mzq1dvdymk3GY2/V383PoyB2t/HdrIbByYTxrXLmH&#10;lLrDhSxvUm1jdzMPBnXqrozze+uxrD4Tc8vovIR4SW0iVjYmYW1bFgYL41GeEIhOQrtquAlXM2Zf&#10;NlCNxVUZGClLQ0V8CPJiQpEXFYKSSH/Wwn6wt+EPg+Da2trBzs4R1jZOiAiPRgLrU1tra9ZQNnBz&#10;dUJaZiLyS3KRXZCt4nMGIYxPTWc0zWdsLiKoNVxeSOdLRGFJAevGIpSU5qOiphQZ2RkENoXgZtKZ&#10;uY3cAbIwR9WqgVGEVs7fhkRRBJFO6hMQjei4dKRnsraOS4YP47JXUCghDtXakHD+iCMZ36WXWtvW&#10;j8tDo/0ZmQMQFi0PxfYgcE6EyIZuaQ5HibmUh4+NgtXH3woh4a6wc5rJdRhxg2y4viW3c6Y7y2V/&#10;LggKJ3DeNozCcptWS3UuWHU4eckzeWchIMCO8dpDzfv42/M7ezLGmqux08ERBDbJgxDa8kDkgMRM&#10;Z9b8LFGcp8HVbxbBtlLfx9F1Jut+/jdwmEZwWVszgju5mXEZAaf7unuZwZMHi6zsYP6dNqrH29Of&#10;YHvN5r+hvxpMIueC5UAip5fEiW3sZvBgIqeVZuCsaf8bZzT3Se/tqOqgUnXmPAJJ4IaXMtounoeB&#10;RWNcPpdRdIw/ulH+AOdQBIOuKNG1jbANMoaPcP3hxYzGi7jtYsZheSAUwe6now7RZefM4/6k9hsl&#10;mKxb+8bGFPgCWBudV86jNnQNqw6n5l7CR4C7eODoHRmhS3NfBLKfrtlPKKWObe3rpQv3c3vpwR1Q&#10;7txG+NvpsE39Xfw7CChBbujUeomrGG9F1XRQcVmBWNZvY8QWMAVk2UcdY3E9YW2jI3fxc8R9G1k/&#10;N9LRpa2TgRmt3cirbkJeTTPjMx25sRlNbW2oae5EZWMTv790RtVz/XpG+Xo130rXbZYbwbFt62um&#10;o9cpB65rb0RVSwPr0Dqc01WBpVUpWFyZgvklcTinOgkXtaZgTn44yvjjbStIwjLWq5eM1OGykWqs&#10;aC3E8oZCdGVEoDkjBkkBfqiNj0Aho7W9jT3MrGz5H1ruXii3JxWQnRHgH0poPRjZLGFlyfesreDl&#10;5UEnSmHNmU0Qs5GYlYmErCxk5BahoorRuqYYWXkZKCbE9Q1lBDgHZVV8r66My/MYTbMIbhZjYRwB&#10;i2GMlNvYJKiBG3LeVmJwCOvhsGg6cmA4HTSVB41clBRX0CEj4UF4PYPD6Ixh8KPjRsfHoqCUMTyO&#10;bh1J6APpvHERrK0jEcbaNyTSjZHSA56+9nDztCWI9gTUntHYlnWijRq7LACJ2/qHiAMSdHFNDwtE&#10;RLkiPJKwEn5Zx9nFDnJlT06eXHHkzlpfbunqiPhYJyQkuCE+0UudQgqNtGGqcONn27KscESudH7F&#10;uBHI6fxcK9b+HohIkrhuS6eUq4+m8zOtlFO7MWrLd5COMTvn6TwQOSCnxI9pwoEOL8854oHEcwYP&#10;DNY8sNgxrtuoIZvSA+7Gg4qnj1wEYaMc181dRna5qoEhs2ZPxxkNXSMKypY+gXK+qj0HFxE6wqt1&#10;JNHNJLIS7laC3kS4RB2M1lJfdjCODiyks9J9e+cTULruoGzLbeSUTWsvYSFUw6xhBwmuRNouunc7&#10;Y2pbH8Gju8k5VKlZq1sHlaSObWPkbaKrNRJAAayxq0dFWIGsgdP1Paw1+wma7IPL9HXFPRsYlVsH&#10;h1DPerRBXJNtFaGrJJyVTfKsHNbJ7dLh1KXWr2PbyYNRQ4cMvmhTMbid9WsTa9e6ti51fldtS5U1&#10;tqO0oQ2FdU3Ira5HXkUtqhsJZ2cHKhpa1HjjmlYZskhXpWraGpTTSmxuH2zjwbKZB4g6/p01dO8q&#10;lNdV0+HqMLerFsuacrC8Pgvzy+KxuDwOF7VlYn4xHTUmEGUEc7ggAQsrM+jSeXTkOCyoycQAl3Xn&#10;RCPLxwMl4cGoJuh+9vYEkwCbW8LMwoYRzJ4g28HayoF1sCus+Z50allaWsPS3ALWbCPCwpCRlY6s&#10;/BzWs/l04BS6aw7KK4tY92YwRmejqaWKMBeitKoQ2UXZSM0miAQ9PYduymgdFhNL4GJY/0qPcwzd&#10;NorQxqGA0bygPB8l1Xl09SQ6eTzr5VQ0t9TRiVPpZIQ3NJzgRdAJWQqkJrMOT0VobCz3E42U7ASk&#10;5kciMccPhdXR/G7+BMqd9acnXY0/eHURgfQY29NlXQgDIzABkkd1ylMNAkPtWYey/vdm/GVdKpFW&#10;YrE86lM6rTIz5Mn3XoSH8Ieacd+2SEx2RWKi1Ng2qG6PRVa5J4JjrOmmZ6rrfOOSnJDIejswxFYB&#10;Hx1H9/RkPOZBQZ6HlJ0XA1sHRmT7afyOlmpQRhhjfmK6G93bBf6hVioZxPIA4UXXdvGYrmK8l68F&#10;wqNc+O/kzQPMTHVKy5OQy8AQVze5oZ2tOn2lLmiY8Sec0do/RoDllMsIYRxjnKZ7svZrJnzNfdIx&#10;RMejk3XQKdsJq/T4SkePAC+nalroZjrgArR0OgmQqjOpnWC2DaCfUVjct2dwULlvhzhuVx+aGVcV&#10;dIy1te19dCJtIIQ4pjhzM5c3yDnW1i5Os6YVJ6QDVjCqVhK8+t4+Nd/Uqe1HeofrCWOjuCYPHDUC&#10;KPch0xWEr4IOWcHoW9fWS6eUpwVIvUpYlQvTfRmPpTNKepJbCH4lQa1qYvRu7VHbSlwWlRPy6lbt&#10;cSHSOVVZ38QI3EaAWym6a28rHb2V7t9Mx2+k29KdW+t4oGjgey2oaq9FfnUlMorL6N4NGOpqxtkd&#10;xVjawLq3Jg1zCiJwQVs2xvJDURDshjg/d9QnBaMvJ5LAxqM+LghNSSHoyI5BS3oc4nxdEOvjhtwI&#10;xi5HOgrd1tJcLmETgOVWLTx6W9rRce1hyxhtwWWWdF8B2IrrmM82g6ODA5JSEpGRk4H8wjzkEuTy&#10;qhKqgPUo43V+Jqpqi1FKoJPo0HGsjeOTWesmJbOWTEJEXDwi6MCxqYl06hzkFRJuRusiRvPSijxk&#10;5aYgpzANheW5yCvO4oEiDXVSQ8sjULiOHDyCwqIIRBRSM1hn5wnAkazBZRBIArKKpA52p3MFICVH&#10;6lcfRMT4qBjtG+isniUkwMpADjfWxGaWs9R8MmvdpAxX7tsGYXTexBR/wuaBoFB53q4VImLlhnTW&#10;/Dsc4eNnxoOQDRLosAXlvohmbRsczYNbCkHLsENithtd0oHRnO7KmlR6jOXRJxk5LF/yohEe4cmS&#10;gGVKtI/qLba2NYOV7TTCaUZI5bSUuPEMuDIi27vMgL2DDN6wQGScIyO09ugU6W12p2tHJ7iqXnCJ&#10;/t6+tpgx8090de7PahbBnabcV0A+Q07DyKmXus5BNLMG7mLkbaUb1XXTwRhrmwU2OmiLQMvY2cra&#10;tXVA1tcgbSJEatQTtxVnlvpVas1KglFDQJsIs9Sx3TLgYpj16RjB7CdUdM1W7ldiaW271KgiRt3W&#10;TrTxc7pH6MR0wHoCWkWAatk28+BQR9BKCVV5I4Fs6lK1qtyStKG9R8XdZnHoPjppByGny1a2ySmf&#10;LqqH20nLGN0h++jg92StSufuG2RZwHVrCW5FSyuqm1pUlK5sILzcRlTVyPfq2+kiBFDGJwvkjM31&#10;XL+isUU7EAzwO/S1sP6t53eRJxU0MGLX8u+Qa3JbGb8b+LfUoLihAnmMpjll5ahvrsdYRzXObc3C&#10;OY1pmFceixV1SVhUFItcf0Y3ZzvkhnmhNSkQVawDswLckOnvijyCnRnshVAXxkFbW3g7O8LeihFN&#10;nNXMHLNnS0+mhWrN6cTKbS1t6Mx2al6XhYWFJm4TGCBPm09W4DXxgNPCA01xWQHKKkpRUMz6mDCn&#10;F2YzKiYiio4bE5+MOMIbn5yM1Kw05Jdm8G8uZClRgPLadDS0FqC2sQCFpVmMqHKuOAuJaXTgxERE&#10;0l0j46NRVpaLYZYUTfVlSE5P4w83CUVlmQQ4GdGp4Uw0SYSW/xalPJhVBBIwR8ZuB7qlKx3MmTWv&#10;CwEM5I/fStWq8uBrZw+JnrbwITApGU78PBd1mV9YpCtCAh2RnemP9DR3xLA+zcj0QkK6A6IS7BXs&#10;1U2RKOLnxCRqN2FPynJDQKQV4XVFZDKdOcsHYYluCIyxha29jHUmbHHeCApxZ61qzdhsiWnT/7eC&#10;S+57ZeNwFiXjl//EA+k0Ts+AreNsBITZqQ6rJEbvcLq3G907grV9aUkiwiLcVE+3ucU0HnjPYnQ+&#10;Uw23NDObzXY225nqyqSAIDec0caoKS7b2COg0uUYcQXcOsIpI5ga6MIazJxnzVjP+NlER2uVc6rS&#10;CSQQSoSVdbmOROGyhnYU1/GHTSjEkXvo0J1zuN4gISS84op1dE3pya1po/vSpata5HytAN/LdflZ&#10;BLCB29dxnWqpYQlUDUEtJ8xlzdowxfIGgaxDReg2JgGJw/UdBI5Ru4RRuUR6ibldCYEr5npFrFdl&#10;uoTuW0x3lX2LY7fzINJCB69qoYvSXUsIZBnfr6ijAxPiSoJbzunSGrkDYxMhbub7rXTfNiYAcdt2&#10;xuNOHmAaeUBqVLG5rEGu6qmiagg3f6BqOSN3eTkyS0qRnMe6sqQCrQR6eWcpVrdkYVlVApaUx2MZ&#10;f7SlEV6I8OCR38cZVZHeKIsORISrI8JdHBDj4YxITntYW8DO3ByOhNPW0pJRmK5rZgYzNWDAYhLA&#10;FqyFBWJpdXjNCK1cp2rOfViwtbay5o88QjlwdV05Kln7CsBFJZoLy03pEghqeEICYtJSEZ+Rylib&#10;htTcRALLmraaLs0yoLw+k/9mOaioyaEbZxJ+qoiuzNidzvWT01NVjPYPCUVLUwMWzOlDezNTSUm+&#10;GlddUVvIg0IMYtOikMdyQnqgw3nwik/2VT2/Aq6HjwP8At1ZMxPQZG86nAVBZl3MuBqb6IyQcFse&#10;YLQBG3KfZrm/lbOLOfwZRxMTHFBRGURYQpFBd07KcOOBwQJxqTbIKfbkd5PTPrbqwdoyKsrZ3Zz1&#10;OR083gneXB6X7Ym4LHeWCI7qHLA4sdyr2dZ+NmMua3JPR87bcDsLxnt+LqdlQEdouCdcPWxh52im&#10;oI1MZmoIngUbJ0JNyGOivZCZHIzYSB/Y0Ln9g+n2XB4S7kwXdiC8ch8tK5YETohPkWcQO+OMeoLa&#10;zNpWhh02E2CJyU39mgPXdWmjmGo76LicrheQu2WwhIx6kohNFxZ4eBAQgBtlm84+FBOQfAIsbT1h&#10;7RqdS/D7UUWw6liP1nCdimbpDOpnPci6l/G5nFDWEMDm/l41lrmW7ljH5XWsP6V+VfGXLirwipvK&#10;dLmMNW7qpmOz5pUDA7evpfuXtRI+WYfryrbl3LaYB5Uixl+RTBfy+8l71TwoyNDKNrp3FWNwCd8v&#10;rG9FQW0z99+uPrec65fJttVyz+Nm1mFNKKhuVE8iaO6WgRgSleu1DqnmJvUUvsLaWtbHdcguruWP&#10;Wjqq6pBTXoqMojKkFpYiLrMI6QXl6GmrwtruAqxuSjcAHIuu1FAk+rsjnD+E9GBPVIR7w8/GDi5W&#10;5oj2dEaAix0cLMxgQ1AFXFvGYGvCaiGuO3u2gticcGricsJqaYjNMhpId+dZs8yoWUoC/ayZM+Hu&#10;7oKykiI6YyGqGZnLKvKRnpGORInGcqVSfi5/6Gl0rQzVyRSfkUh3lB7rJKRkJrG2TURhRQYPfgS5&#10;OpfgZiGTtXJqRoKCuaqhEHl05CRG4/BYeeJBOtqaalDASJ3Og0N8ciIqq/MJEevn+DBG4gg6bhAj&#10;cAjlqzqu5FlFQWFuhNcLnn72BJpwRBAsgpua6cnP8UFyijNi4+wRF0u3pOvKyKWYeBcUFPqigg5b&#10;WByA7BweFBIcCb4T0vM8WWu7qvPKvjxICBzi2HLuV8YjxyW7ICrRldF5Fh3eHJ6saaMTuO9QC1Wj&#10;ymWEbjzgyr2vgkJcx0dhBYdrj1QJjbLl3yY3tuMBwc2STjyNYM+CPeGVmB2b4E/4+XeEOMPWmsus&#10;5HyvrTYCK84LReURamRWSWUY92WBrBxf9bSHM+pluKH0/hI+GQghkbp5YA7jr7gwXZXv1ctQREIs&#10;041ddGjO13fKSCeBuxct0vNLp25hTdzA2ra8tR2ldEqJurWsJRsIexVhlOha0yXxlnVss9S93E/X&#10;oIq5ZaxrK+QcK6NpFetQ6SyqJGC1hL2G8Vhq2DIDwBKFS6hSwlsvtTGhl6GMNc3tCuBqxup2poh6&#10;6bjisnK6ZQmdVVxX4C2gm5bQWeUcbinnmyVVsH4WgIsM8MroKonZ4tbSaVXC5UWyvKYJ2eV1hLSe&#10;7k0HZp1b09pEeNv5uc3qrhdlDY0obeR68tR4rtfQ1cJta5BSUKTgTcqX5/zk0enKsKiLAHdk45y6&#10;ZCypisfcsmhU0G1iCXCYhxNq4wOR4eMKN2v+sFwcEeTmDAcrC1jOngU7gmtL97QmkFaE0YLxSupZ&#10;C3HgWYxalDnfszS3pjvLtaYSrQmsvG+mObAO8Gy1/kw1aL64MBdVVWUoIbzFFQV0TNavUgcX5CAh&#10;NRmJrH9jWfsmsAauqGUNKw/FZkQuKM1BVmECckuS6MjZKKukaxfm0IFzUViSzbo4HRmsbeNZ40pP&#10;c24hQTUM/EjOSEZxSTHSMtNRQsCjEiJYA0cgRIZRRoQTggg6YhRCI4MYx8NYMzrC2dNOAewbYIXg&#10;MOmosod/EBNKvCtiY1yQmkTHpvs5OVjA2YnrM+660xX95B7PvtYEwgHJqZ78TDek5XrChbWpswfj&#10;bagd61ALxtiZBHgWXVNaOZ0zS51PdnKdpmpT/yDGdB9bWNuZYwb/7eTOkfIwbktruTyQ//YW3M5N&#10;alsZscWEY3cmW9nOEbPNz2SdfibsnbUearmdj9xyx5XrBYY68r+VXLU0k3Uyl9HVI2Pd+W/EA4Cb&#10;GbJyfZDCA5Sd/Vk4o6FX3HaYgPUz2ko81sCs7yGMhLuxW6Ak4ARYLed0jVwux5q1tn1Q1a6NEp+p&#10;zqG5GBhbQMchfIStlHVjNcGoYTxV8BLGKkbcCuV8dF9uLzFWQFXLCHIlQa6iK4o7auL2jNCVrF0F&#10;XgUw618FsdSodOpa6T2WziYCKLVwK117bGQMHV18j8vkObDl3K9ArMdp2U9xPSMxJdfeSgdWFWEX&#10;gPMJqd6KigmzqKiuGQVVDSjisoIqgtkhNzhv5r+DRGpx5AYVseX9zJIqpOZXMk4yVnc10bWr1bLk&#10;vHJ1F8ec/AI0V1diZUe+qnnHiiKwoDgc3VkhyI6gg7DWLY/xQ01MAIKcHeDtaAdXO9a3FrNY4/LH&#10;QPis6bZWhE/gVQALsBKL2c5m3JLWgk5rJe5LYAXuWeLQ5lzGOC0uPJOuO2PGDLovIZ45g+vMQFJK&#10;vLrXVEpOOuS6XrlDRj5jdIrc3jVdbpCeQydOZ1mRj5KqbBSwZs0uSENBeQoPZtmsIwsIfzaS0+Lo&#10;wHlo66xFaXkhkuiuEdGMw7HxhCeBBwC5YF+uMIpnnC1BY3014uLjkJmVxMhMeKOjERWXQIgjGSfD&#10;ECSnpEKCUFGVDC9fR7h5O8CNQDm7zYJXoJmK17aMp37+1oiNdkZinCciWC970RldXWxgL/eismWc&#10;dbRAWhZdrcIfAYFyy1d7JGQ4wNb5LHWONzLOlQcNOXVkB29/GYklVx7NwMzZ/6WGNjrQNQVIudez&#10;i7ONGoQxkzWvheUMVbvKzesEwJn891R332CtLI8KDQyRpw/Spf1sCK0FbJ2mM1048t80QF2gb2XF&#10;Uofryzlec8tpTAae/DvtMW3Gnwi4C/92W9bc03gQ4oGEf7OTyww6sAw5lIjcoUGqXNYAre68tQIs&#10;Aa9ULiqOSbUTetauNQRRAU44W+Ui965eyPNxxLGK61iH1hEOAiUHh0a6ooKRYHbR5bu4fnf/iDpo&#10;SD2sS9YRybRcjlep4nbfuPtK3NY6sSRaS2dUh4rcNVxezwOKXIc7ODCiYnEloR0anst9EHjWsnIq&#10;SA4QZTzIFBPmAkZj7WIE7k8gJ8TFrG0LCGsuY7KALA4s7ptfw7+rtgm9A8NoY9JoYc1fS3fNq61C&#10;VnktMovqGJE1peYLwGUoravldyPUtXTtqlqkFVVyeTkqyiox1FiFc5szsKQiFnOLInFuVRLKCG+Q&#10;qz3jswuyg90R4egIe9atdpbS0UR45UhP6MR1Lem4OrxqWpxVgUh4KalrrWS9GdyO71vM4I+L8572&#10;dqrDa6Y4L9ebNWMmAZ5BF2Z04/7j4qKYHvLUxfvp+QQxW+rWNOQSxrKaIoKbx3/XTNS05HOesFYV&#10;IK8kjekjg7+HXEbkNAKdqVw1hRG7o7tOxeOo2BjEJcQR4khEx8QjJS2ZgMYwZsahtKICHe2tyMoq&#10;QF1DNTKyCTm/RxTrbXlwmYe33P6GMIdHIDwiUJ0LTUz2Z5QMUj90uaAggjB4erFG9rNGdLgdAmUA&#10;h68FYhmjPV05LQ/cjnJHaXEY0rId1GWFMpQxMdMJEQk2cPOZjSACLD3M7ozFzoRUTgXJlUUWBMrO&#10;cRbrZV/Iw7ulU0rd/tV6Fg8itmrElAyblHHOcqtYWxtLzk9T/6by+BUZSy11rFxiKBckyJP+k9P9&#10;1AASmZfTQnJfLLlZ3f/6X2cQdHumFC91wPD0tEVmug8K8nxQVOyLjHRvdRM+N8bxMwQsqXHrO+nE&#10;AjCjsQ6vsaQWrma9WsNWgFaOTAdtZAxu7iTwhLuLP+iB4TF1OkecVfZT0cRpbqfGJ/OzpPdazqtW&#10;S6cUoRKJu4rbClw13I/EZZmupptWGWrdcsIqEVou0Stt0OAVF5ftJHbXcV2Bt661V3VA1fEAUMfv&#10;WUXQaxjNZX8CYmljK+Fl1G1oUvVuOT9f7oAhy0obW3hwYeRukbgs0GnOW8i6V6J2gcxzeSP3V8f9&#10;1LLWLuDBKq20Aulyja2Ct94AcDXdtgzyAOu6NnHuaqQVsoYsrlTX4zZVVWBJexVWN+ZgcUUizq1N&#10;RktyCNxkgAWd0cvODsHOTnCSgRiEzlrVtQLwLM15FbxadLacqQEsEdpihga1zWwLtZ1yZi4zJ6h2&#10;3D7CnjUk46QLa2ir2TPHARa3kB+bdIply6COomxU1VegrKqYP7QEAskIzBicUyROm4bKpiw0dRWj&#10;lHVuYXkOa2BG4pJk5Au8hUmcT0ZWfpYaAJJHF08irDEJPDDkpXM6TvVAy0grb79gums4vAJCkZCY&#10;ibF5C9HUwn/LXNZ8iQQ1wAsRBHykswMp6Vn8wYcjJiIEhQXxKK9IYFrwQmS0PO3PEt7erF3lxuzx&#10;zupCfA9PLvOxhq+3JeJjvFnXB/EA4Yrq6iDGZnc692x1bjgiwQ6h0TaITHBQEVoGgARF8t/dQQZL&#10;yD2Y6XhcT3qM0/O9eWAJUGOa5VpgeVxKIGESF7YkzDLUUp6gb8X4K6d8nBmpo2O8IM/8FeeXu2rI&#10;Ux5c3WUEmJzemwW/QEZ2fqa4sLuHuLSzOhjIvbAsGbPTk/x4ALBCdKwjwunCEaFMCIzcGVnBBJgg&#10;1tFRGwmhgDrhvHTXNukYkt5duRRvmHXuKJqpjkEZiyxDHeeje2Au+ucsRM/gKEbG5mPRkmWoV8BI&#10;9B0gAG1oYX3cRqdtodO29A5xX3J1kIxVls/tU/eSEgl0lYzClaw9q5ol0nbyiC7xmEAzjleK+9I1&#10;K6hqgV4OAHTOBrp+PWN0A/fRxPpaorOMZ+4fHMbA4BAGhgb5/QbQIWOeqY7+PnRSfUP9GJYRXsMD&#10;GBwdwtAYnbW7kxGc0Zvfo66Zn80DRgXrYHH4CunZrmlgfdeIBtbZtU0tqG1hXV1bj5SiCqTkietW&#10;ISm7EpmFVTxw1PM713CbWkJdhnjWvXK3i/yCfHRUl2JRfR7mFkRgLC8IC0oikOzlAFcbOY9rBW97&#10;W/jZs26ztIUtQbUhaLb8IdnQIc1n8kg/m5GN07LMjnDbEVgnyo3AO5lbEnICz2hsxnWtCKaz2WwE&#10;O1gj3sMZIYySYU6M5JZ0bK4zezrXm6Htz8fNHfm5ctonC0UleaxbM1FSzlq4LB8FJTnI4by4bW0b&#10;o3J7OhMQa/nyLBSzDs4tS+HfncI2A1kF0nGVhPikeDpxmjq/nEY3rqnhAYFtRFwkUjOTeTDLQ2lp&#10;IcpLCtHTWonRUYKaFUWn86NDRyI7OxZdTbVYMa8HtRVFyMqII7zRKCGMMkpKBmKEhDtwfWfu0561&#10;oQuXEwI6cli4B6F2QBidOTfHi2C7IJrrZ2fIk/Hl1I0FfAIIOAHyC7dBVIotvPytYG0/A9aOZ7Ll&#10;AZO1rDysOzHNHdGM1k6sWf3p7PJ0BjmPLNtnFQQRMEeYzZ4GZ2dL+Ho5w8PdljV+MDLpmikZ/jwo&#10;mMOJsVcuGXRUY5nlkkAeQM3OZH1tzvfN+Dk2SEzyhwsj///6r/8PZ00/E6FRjmpwSFQ4XZdx39by&#10;LAQwAYTyby4uDcAZ1956GzZtvRZXXHc9rr/rLlx75x3U7bju7ts5fztukvaOm7Hlhq24bMtluGDj&#10;aqy5bCVWX7ICazeswfmi9WuwdOVCjC0ZwYKlo+oRHa0DcgqJ9WVLs7rAYOGKBVi0aoztXCxaOQ+L&#10;V83HAk4vWDGG+edyu3MXYu36i9XnbLnhGqUNV2/G+esuwkUb12HdlRtx+TVXYNO1V6pW3hNt3HqF&#10;0uXXbMK6qy7HJZsvw/rNl2DTVeuxgdMbNq/D+k1cRm2Q9op1uPzKy6kN2LiFuoLrbbqU612qnjh/&#10;7uqzsezcZeoWq0vPWYrFZy/GohVLMP+cRZh/Nv/GpfMxsmgUY4vmYGzhHCxdPhfz5E6SPR084Ek9&#10;LH9zE1p7WzGyQEZ4yfjrdrWsrL4G1fV1qG+qxEhHNZY0ZGJRWSRr4ES0pYcgN9wX/m5OsLPif1Br&#10;K7jb2BI81lqUn401whzt4cnWnqDZs8Zy5zq+XMfbxgYRLk5I8XJFpAN/hHRxV0Is8uR6YXaWiHOy&#10;5wHCGVGs2eJc7JDm5QRPKwuYTye4hFhkazEbKfExKCrKR4U8HpSum5GdSlgKkUs3FaVnp6C0hlG6&#10;PoPlRCpySlPVbVwzCGxabhIBTkZqbjJjaSLi0hiTc1PVjdoLSzLpgDkoprPL2Gk51yzz9ZV5qCvN&#10;RUtdIcpKYpCT64famgQM9hehua6EsTEFdVW56GguQ29XFRpbpYMsmKnAlc5tjfRcX/7wLRCX6I6i&#10;8kDkFnsiPlme+GeJ0DBXxlb+3cneiItxo3O5ICbSAxEhLura34AQ6fRi0oli3I6zRkg869NAc8pe&#10;OaSMOw6LdEdNYwIiY53p5lYI5/bZecEoLvdnSeGlzhf7BtgQYAf1HF8LczO48d83IIQHlFgHfr4V&#10;vPzM4RdixYgubi2XBNooJ3b3YOT3dGSNzO1szmIUt4AjI3NwsCeCQ6TDyhy58sjSQP49nI6LcYWz&#10;vRnc6eqpGfw7uf8zXn3vbTzxwjN47Pl/4B+vvIQHn3oMr3z4Nl7+4E28/P4beO3DN/Dcay/gngfu&#10;wi23b8W1N23GlddtIAgXEpbzsPH6S7Dh2oux+dp1uOL6DYT8QoK9CqsvPpuQr8QFGy4gXJfjmluv&#10;wXV3bmV7Fa67YytuuOu6cd149/XUjfjrY/fjpbe2U9uw7e3tePbV5/Hoc4/jL4/ej8dfeILzz+Ef&#10;Lz87Sc+88ozSP17m96ee3v40nnzxCa7/OP+mx8bbx557FI9L+wKXvfQEnnjpSTy1/RmD/sH5p/je&#10;E9z2Sa7/MJ54/hE8/uwjeOK5v+PhfzyMh556CA8++SDuf+IB3PfIfbjvwbtw919vx+1/vgW33HcT&#10;br3vRtxy74249d6bcNO913EZ5+/i9D03cP563HzfDZy/DrfecS1uvHkztm44F+f1FWJFfQIWlsSh&#10;PCYQIfwPakt4nWyt6LyWBJU/Js4nuDuhODwINfERKI0KRlGgL6pDglAfEYqasCDkerkpKGOcHZDp&#10;6YrSAA+U+Xqi2NMNBV4uyPdxQa6PK5JcbJHOzygLdEehPyMm62qzadMZv6WmNlO92/W1hazxa9Hd&#10;V83alcC0FLPer2BaaWQyKWe5VMzonIfqJta7rIPLq5MZtTNRQZirGzKYWrIYu1MJUxqKKzNQ3ZiN&#10;yroMNDTmorO9mO/LFU/5TDpl6jMaGktQUZWC2sYUlFSGo6qSiWSoAgvGGlBRmYDMnFA0NGeitzsP&#10;S5bU8QAYzSjuSJf1RCxrX7lzhsTU9HQ31oeeiIiypTvZw49OGhziiKAQB0RE8MBF583J8eX7jnAj&#10;DDGxnnRuex4A/BGbwgNfijNsnKfBnvWolS2TDeXoOIPR1wH2bOV63RDGcndfSyRneSCPtWhsEmvT&#10;fD/WydMUmCFRbpg++38jnAeLpGx/uBNcC8s/sZZ15+f4MKY7qx5mOwe6OvcrPdRyiaHcS2vGrDNx&#10;5jTpJJuO1hb+O1YwyWQGIT3ZQ9Xt3u6s4eniXjywBPrbME67IpPOfsa2t17GK++9rrTtrVfx8jtv&#10;YPs7r3L+Nbz8ruhVvPr+63j9wzfxxkdv4XWC/ToBf42tbPMGp9/4SPSWkmz73Ksv4JmXNdheeOMl&#10;tS9ZXxMPCobp1z98C69yH6/yQCGfIZ+lAfwynn/9JXXgkO1ffHM7p18kqNo+Bexn5TM4r+l5tVzW&#10;15fJOhrkAreArq+r7UNaWV/0/OsvqvXV/OuyTPZvkGFfxts++dLTPDA8yYPLE9RjeISgP/TUg0oP&#10;/+NveOSZh1WrTz/y7MM8KPwdj3L+sacfwkMP3Ipbrr4I53bkYkVtPFqTeJR1cYCV9DAz1lrzKG41&#10;YxZcWI8m+7qzNo7DYF4qellXNiZGoi4iCJVBfijy9ybM3sjxc0WatxMS3R2RwYhcFeyFtgh/NPBI&#10;XhPMmi/cC9l030xfF9RF+6E+1BMlgW6M27MxWwCmo1syorvY2mPhshFctGEJzr94PlauHcW5a0Zw&#10;zuohLF/Zh2Ure7H4nE6qAwuWtWL+khbMX9rKNNKA0UV1GF1Yx9RRgzlsh+fVYHhuNUbmc35BPUbm&#10;1WNobo2a7x/lAWGsimmmGfOWtqG9Pw85ZfyhptqjrDIe7V2M3Nk+rLt91AUGBSWBLIHSUVkfzOXe&#10;BFSiJgEiGL5BTCYhdoTXDVXVvkjPIthyPjjVi4khkuu6wI0RNTHVlTW0OyO9m7pYPpiuFhpqS/Dk&#10;SiVrdfpJoq1c92tpLbd5lRp2Jty9zZFX7o20fBfWyI6ITnRBcb0fwuJtERZjiyTpUAqX645lgImc&#10;MmLyYUx29zuLwPKAmSNPQfSEj48NwmPlumQ7hMe5IK3cC+509GnSGeYg5+Vn4swz/4sHCzOmCx/V&#10;4xwRYYdY1r0S3eWhazE8MERFOsGREV9Og/n6W+OM7e+8QuheIWSE9t03DHoNr7yvwSvAaTATbsp4&#10;WqDT5/X96OuIZF6A3Pb2y+Pr6Nvq68kyHV7jfenbvfjmNiUBWTQBmQa3LllHQJTlApoOoALPCEB9&#10;22cJqbSyjWz/vOzbALIsU/PyWYb9me7zqW3i2k8TTHH4v+PvhPhRurXo7889osCVZY89/6jSo1zn&#10;sWe4/Im/4sEHbsC165fjbLrXotJY5BE47RQRwZVRUQLUjJkIcbQhvJFYUF2EBZX5GCDErQnRKA3y&#10;QTTfc5g+DbPPnMYobYkgG3OkutmhPMATjSHeaIsKVGoK90OhrysS3RwJuC1SPJ0IPH/c/p5wnDlt&#10;3IEFYDc7B6w4bwmuuomlxdZLWLasVSnr4k1rcPHmVbhw4wpccPk5WHPpEqy8eBHOuWA+lp83hmXn&#10;jVDDWLpmCMvOH8GS1YMskQZUu4jt4lXy/hjnh9X7I4vbMTS/maVJH+Yvb6GjJxNgL0QRjtBwV2Tl&#10;BBBaPzp6GOOqn4qRKekeyMn3p1NHo642HHFRrGnjPFjnOqCxJhqxUU6MmM6M6iEIDqXryoX8Yfbq&#10;ah8BODDYHr6sMeVxnyHhVoSLTsw62dl1GoF3U2OQbe2n0wFnUEwkNrNUzE3JdUb3WDgd1Q6JhDU2&#10;xZ1OawsfGflFoGSQh0R4GbHl6Dybjjtd3RdLLoJw8ZhJqOXa4dnqtJCF5X/BhfWs1M0OrmfCinXw&#10;tJn/hdn8HHkmk9wAXi5QkMsaM/L8ERprxTLBjn+Hi7rAoagoBrExHghguhCo5e8645V3Nfd99T0N&#10;3lffY3QWgA0QCsA6qAKWDpkxcPq0vo6+TCTzAqIu/X3jfZluK60uHWJJCtvpxC/RmV8UaA1g6xLg&#10;BUS9FfBelHXp3NI+T8d+gdOil16bWC77eukN7p+S/W9/k5+nv8f96gcFkWz7PN3+WaaLZ7YxulNP&#10;MXI/9dLj1BPaNJ35CcZ+0ZPPM6oT3icZ2x999u98n8ufegCPPHIbNq8YwKr6JLSnBiPJ2w3erG9l&#10;KKSc47UxM4cj43OGvwdGi9KwrKkCC2uLMVSQjt70BLTShWtjgpFN9/W3s0OkizsiuX2igxWqAz3R&#10;EeWP3thgpYZgD7qyE2Lo8HHOjNlOdA5HJwTYOMD8LB4ADJ1XZjxgeLu44sL15+H6u67FlTdvwZYb&#10;N2PLTVdg8w2bWCJtwKat67Hh6ktw8RXn49IrL8CFhPv8y1fhvPXnYu3lK7FmPeGmVl92NlZdthyr&#10;153D91di1UVLce4F0sdxDlZcuJAgD2DekjYsPXcIbT3yCFJGzHzCSAhlHLDcy7moPBTh0XYEgDUq&#10;3S0o3BapWT5IYj2bTReOZxzNTKP70TmT6XDhrDmTElyRSpeV0zbh4ax5I13h5W2lLlyIiHajY8nt&#10;Yp3owp6sSW3gFWDFWtUGIZF2sFMx2ULdiE6eiyS3uUlKdkffaAIhtkVAqBWc3GYiIMyCzsvone2L&#10;3LwAePlK55M1W7nSifHbmvAyrheWh9PRZ8DTlyURQTNnPS2ni4JDtLrcXB6xYj6NBwo5byzOb833&#10;tAedyXnnvNwAgirDPy2RkMC6O8eH0X+WurGdJx0+OEw6stzowG+9RjgIz9t0wXcIqjgwgX7tA5EG&#10;r+7CImOgBTaZl3itt/Keep8OrrXausbbmErftw6wvp7Mq0htgP/Vtwj9G9vxMmHeZnhPB1yHVz9Q&#10;KJAJ7UuvUK++qAAVMF+itr9OYAmxvuwVOThw2cvc96sEWFo5UEy4M+M7nVeglv29sP05vPAynXob&#10;Yztr6GdfeRrPsf5+9iXG9ReexjMvsBZ/7ik1/Q/W1c/ocBPgx5+8H39/6A5cPrcBw/mhyGKUjWNM&#10;drWxUqdwXBlrPaws4ckauDgiAAuqsrCksRgLavIxpzANA5kJ6EyOQntsGJoYpSuCfZHHujfNxQlZ&#10;Hq6cp/vGBaM/KRztkX58zwHe1nQDCwtEudqiKswbtaH+amjmn86UQfJ0YbnTP504LNCfbrsWt/7l&#10;FtbuN+L6O6Vv4gbceNf1uOG2rbj+lmuw9ZYtuPKWjbj61s244kZCff06XH7tpePaQOfeeN1lql1/&#10;zcXa/NUXY/PWC7Bi7XycvXouzjl/Dlp7SrDuitXoGa5ktHSBX7ANo6Yv4fKh02mX08nQRE8/W/gG&#10;WyKG4MrjTFLTvFCQ540M1qE5eSGIivJAOIFLYq2Yw3pZTh9J/SodWIXFdCzG3sJyRus8NySmeUCe&#10;sC+nj+QWrnKLWHFNOc9rbTtdXXsrd5z0JJTuPrNQ1xiDzFw5X+vPg4A9IuMINvfnL1cy+cltdeTy&#10;P3FeOVcsd82wUedxvX0cEBXty4OPI7x5kHByN+MBQ55YyJjOz4uJ9yLMs9XgEicmqahoD7qss3oQ&#10;mpwL9vLiwYoHD0dHGRk3A6FBTqzh7XnQ8kCQrxMSYhjpk73g4WyGM157n9DRfV97/61xSW2q6l0C&#10;+daOdyaBqde6OtSv6wDLe4ZWl7wnrYKXri7z+n7UMgOoUgfLegratw0QGwDebgByG4F8xQDXdgKn&#10;nFPgNkh3YgFuXITzBQGYsAqQAvQ2ttsFXkpzXEocmPOyb5Gals/g/uSzXzC4sDoA8GDwAh1YnvKg&#10;IGaN/ezLhHbbUwrgcYhf/AfBFT2JZ7c9iafZKicmwA/ccxXWNOehkvE2LdALbrYyqGIm3KyskOTK&#10;uGRvg0BHa5THBRHgdCytz8PC8gzMK0zBnOxkDNGFe5Jj0RoTisYwL9TSZQsZiYtDg1ATGYr25Gh0&#10;pcawTvZEjK05rBmz7cwt4MCDQoiNBcH3hb+jLQE+C7NmTleaQTeOjQgjaOtx5wN34I6/3oZb7r0J&#10;N1M3EuSb7rhO6frbr8a1d1yFrbdtwVU3b1LactNGBfOWmy6nW69XUF/BdiOB3njtZbiCWrxiCLWt&#10;+Zi7uB9XXrcJZ1+wAHWdhSipjUVsEn+MrAcLSkNZ8/oTGNb1hTJAw53gOiE83gEZrIfjkt1U3VtY&#10;GI6qqghUVMmgEC8FZmSc3IlD7hVlr87D2tmZwYvxuboxFBV1IXRVHgx8LeDuYUvQ6LKMpXL6RkZN&#10;yZU+MlrKzcMazkwpsy3Ogk+oNcoa/ZCQRnBSnNXliEGh/C7RjOKB9qyT6Z6U3LNKOqVm8yAod88w&#10;M59OTYOVzWx16x07pxmQO394eNkjMz0CQYQ6jgkgPiFU9UBn5PgiMcVVnRILCLSBHb+Hs7MVD1RB&#10;6r5XPjyIuTlbIDLMAz7e/G6zzoIfIXZ343e3noEzXn//FbwhAL2rdUoJjG9+rHVK6aAZzwu4Slzv&#10;da7/Fg8Aojd5ENDbdz58G29TMv0GI7osf/0dAsxpHVyRmiaor73zqlrnVbZKb3MZJdtIKxqH1+CU&#10;Mi/gGbuuDpyArzuyApkA6tsKzOK82zi9ncuUq8u+dAfmvLRKhFu9T8n72wV+7uslHgh0gF+QzrPt&#10;dGBKAfwixfpYwNWXP7ftaQL8GJ5+gQ78xJ9x46WLMVYYjexQb3jZMTbPMsOMmWYwnz0Lwbb2CHfg&#10;j8bDGfV00bmVmVhUmY25BWmYm5uCuQR4lC48kBaPTtbDbXHhaIkPR0N8JJoS49CekoSu9BQ0JYSj&#10;LIBge7kh1ZX1IWvgaBdnxDFql7IGdrO0wLRpfxoHePpZf0JKfDRuvOUq/Plv9+CO+27BrXThmwmv&#10;Ep34JnHi2+nEt16N66itN12Ja26kI9+wGZuv30QH3jDuxJu2sr3yIqzfciEu3bIWPUM1mLe0AwvP&#10;7sfcpX3onlOHpAy5/aurckUZKBGb5KR6lpPS5Ml/dohP4489xQOu3maI4XuF5XJRgwMKiqLQ3JKC&#10;4qowwxPytauH5Cn4bqzzZaSUXI8roKRl+6gnNEjnkkRXua+znKsNDnZl/ewJN3mSoIyWcmdKkRvY&#10;cb3UXMbjcqaZZl+ERcvN1s9S54zlQoTwaHfWvbMZfacRenmivtyzara6PldGU8n9oi24zJExXm7y&#10;LrfDkZvRyd05/APcCKgMwbRRvc+JKb48aNGpA8yRmc0DFv8dpA4254HAholASgFLC7m7hwzRlLHR&#10;Erkt+W/jDHt5kBrfP+O197YrgN/+8F0F3dt037c/fgdv7iCABFdg1V14Al46KSP2q4RPwFPAfvCW&#10;mp4k1tMC8ZuM5W8S3jfowgLtywaA9VYgV+/LgUTAJsTjAL+lTQtIxtLBFmAF1O38LuLcEq1V7fyO&#10;tvxFgzsLjBr0dGxCLc4r8/r+5LO0A4Nh//xcmdbXkVbiuwYxDw7KiRmrpWOMDvwsHfh5Ruvntz1n&#10;APgJtUxA/oeI8D7FeviRu6/Eeb2lyGEt5CBPX2dktjDnD2DmDJw5Q56Fcxa87axRwPq2Kz0W88vE&#10;eVMVuPMykzCWnYQ5BHgwPZ4uHIfupBh0J8egKyWB66eiNysT3RlpaIwPQ2WwD2tiL9QQ5BrWxvUh&#10;3nTfAJSFBsKejjGT0M4mvDICazphzklLwl103PsfuU+dIrvtnptwy11y+usG7fQYAb6Vy26960bc&#10;ePu1BHkrrmOsvobQX3nzlQriy666EBsMAK/fvBaXbTqPy9biCkbpsYU9aOwqRGldLBrb01DOiJpR&#10;4Kfu1yw1ZVCYNUG2YE0p51FtkJrtrq7llWcWRce7qJvPBdNJyyujUF4ehYgYF4I1G5k5UeqCgOT0&#10;IMQl+CMjOwLhUe4IjZIxx5asa6UOllvluCjnjSHovqwv/fwYaVm3ykUHCdx3dIYTypv9Ud0SiqQs&#10;F2QUujF6u9PZWbuGs1ZmbSvjmT3kdjwKzFkKSNle3FcuuNceqTINNjIs0vxMFZWtbM7k3xEIeU6S&#10;jHWWx7HIk/rl7pPhUY7w5feIjnVHYLCdGughAzwsmAJk3PtZZ/6J689W9bl8nrpDJtd3cTZHUmww&#10;znjz4zcJ7Nt4Z8d7eIfgCrzvfPIeXv9owon1yKymCfibH7yJN0QE7p0PNHgF/rdkmQKVTi4tt3ld&#10;ThER3DfYil7j9MsSkxlRXzE4rg7ja4RI3Pd1riOuLOvocOkQC0gCmsxLq0Dk/mRfErP1DinZVmKz&#10;vC/TylENLvsi4VOxmpJtxwGVfQvsBFwkbqvEGvgVLn/lLXHw5xmxJYqLA0st/AxjNOtfBbDBfVnv&#10;KkeWWM26VwB+5qWn8cQjd2HD4k5kBbnAyswcNmaWlPzHnAV59uuM6TNYi85EiIMD6qJDMJiXggWl&#10;2ZiXn6bAnZuRiNGMBKXB9Dj0pcUR4mj0EeJ+wteflcFtcghxBpoTI1EfGYiGyAA0U03hVFQAOmND&#10;UR0RAjtCa3bWmZjNzzWfKZ1Y01BVUoC/PHgn/kIHvveBOxXEd/75Vu18930345a7b1QA33yHROpr&#10;CfE1StffRohvvgqbr71ci883rldjAi6/+jKCvA7rr6QLbzwPqy9cqM4dD81tRs9gMYIi7dXYYwFY&#10;HoESGeuqOoTSMiMQFePJetYN4ZHOiIiU6OxH+FxZk/oiJYNlRqQd5MZ1Xt4y/tmWzu3H98KRmOqj&#10;rhJyIxxyob1/kJO6gCA0nECHO6lL8IJCHOnI5nB1s2QMprPZzFR33ghJYq2daac6sORmdVFJNqx3&#10;zVXnV3Z+iIrc6obsqm6eDmc6oDimg4M1oZ1BB55OSOWiCUt1YJQOKAfWqXJfZ18PB/h787873To0&#10;1E+5sNx/uoIlhH+ABTzcLFBWGahGecnN3gVwOzsLTOdvQvYjd+twlMe5WM6AEw8EXozT0fJolTcE&#10;UiXCaZgWtxVYxXmVC3Nej9JSq8oP/S1xVkNEVi4r0VvO7Qq84mZcR0Vk5bisZ98ltGx1EF9/m5Ga&#10;0uGVfUor2ypgCbHUunqclvclxr7yhgaaLnFK1fFE6Z1Uqr6VdWW5QP7axLTmmlr8Vb3Nsj7XfekV&#10;bbttrzMWv/oM9/Oc0guvPEPgn1HttjeeV8u2vyEAc71X/qHglfd0iPXYLPNKhPf5lwjx4/fir1ef&#10;h8a0ELjLc2PNreBAyUUJctWQPBtnOh14+rQzEeXqyDo2CnOK07GoPBfzijIwlpOMMTrvKKPzHII7&#10;lBaLvpRo9CRGoJvxuTcljgCnYyg/j8plDRyP5pgQtEQFoTshDF1K4ehNDEcFf0AW07VTSGbTp6tT&#10;Vuac725txMOP/xX3PXQ37r3/TuXAt997s4rTIpmWZRKpxZVvvP0qTmsQX3fz1YzTV9CJN7FG3sJa&#10;eCNh3sxa+Aq+twUXb1qKmtYU5BT4omOgADlFgUjL8kZusR+jMmGRC9xjtWtnpfbNyAhh3edD6Dwh&#10;d4b08rRFoB9rxoxA9aygmDgXNSIqINAVwYyU0QQ+nfuLS5LRT+bwUZ1UctM7M+7DAQEBPBBEeSCB&#10;sVXuFS2dVja25nBnzSwu6aRu98qYHTRbpYKajlBExNkqUD29HZTb29qLM/JgO+v/Y0KwVRHdSSIv&#10;l0ktLeOYtWf4TmdrzTQQzG3tCKotfFzt4cna1tmFB4UAR6YKf4SEuhBEa3jTdf3o6jJQw9lVbrgw&#10;iwcXzvtoNa8rl3nzb3FiDLemO8+a+b8RHOSEvJwQAizuSsjEYVWHFCFUsHK5XqPKtL6exFQFrAFe&#10;icq640pN/AaXKyjFTQ0RWUEv8Vne53oCsEgcXDk1t1H1sWG5wCgAi8SNJboqWMWxxW05LdLrVjXN&#10;VhxXB1h1RCmIuVwcV3qiZRnX0wHXe6FlWgP7eX4262VKIJ0AVSB+VsFr3AqwxvDqda/M6+0L2wn1&#10;03/F83+/FasG6xDsyCM0j7B2FhawowPLRQhyQYFc1jeNMMkjI+M8ndCdHoWx0hQsrsjE/KJ0rf7N&#10;SsQY3XdOaiyGU+i6hLczOhhtUSHoI7BDuZkYLS7EMF24MzEGLZHBfJ/vcb2BpCgMUiNJkcj2dWfN&#10;Ox3mZ9J5Ca5ckigAt9ZX45En7lcOfM/9d4xHaGmlF1qmxZEFYInQN8vIuhs34srrLseWazepenjL&#10;jRtUR9bGa9fj8mvWYxNdeePVl+CK6y7B2WsG0NiWgPh0J8LBiJrvi9hk6SCyV8MOM/MClRMHE7j4&#10;RDpukDN/0OZ0sLOQnRmOotwQhPLHLw/2Co90RVqGn3ogmYyuSk3zQB73l5DgQLnA28uSEAt4DjxQ&#10;+CI5JVh1YMldOyrqQ5BdKE/ll55pcWnu08uMDh6AtHxnZJS5o6whDN50RvVEQUtGZUcCbyc1r1y/&#10;a4u0HB91/tjWbiZsuExitZyCsrUzU9fwysUIcpcOib0CtxvBdSHAnj5ybtqWkP4JXoz23p7W8Pfh&#10;AcbXDtYEXx6MZmvPz+DfGBvJ+O5hBwfOy2We0rnlyQOOE2N/WKADcvIDcYaCTuKtAEkJkBKJdThV&#10;PJZ5vifQSr377kesiQ1OqcNsPK8cVKKxAUIVi2UZWwH0NUoir6pVJUoTclW/Gjqj5PSNck4DoCIF&#10;IQF9ke/pgBq/b7q+Jq5jAFGAExi3q2isObK0IonEAqUxvPq06NW3pcNLW0ck+xHJPnWn1SOzTD9D&#10;aEXivs889wBeePavuPXqi1EU7osAW2s6ryWczPkf23D5n1ztIgBLXDrrrLMQ5eaIvswozC1OwcKS&#10;DCyQDiw6sHReKYDFgZMi0BsXglZC2hoThrn5mZhblI1RtsOZyWiPC2e9G4iuuFAMJkdgODUaoykR&#10;GEkNQwhr7Jl/Oguzpp/Fg8dZ6mIHO/OZqCzMwX1/vQN/pgMLwHqEFvcVaG9lhJZ5cWKRLJMorXdm&#10;XcdaeOtNm7CJwG648iLVbrl2HS6/6iJs3noxLlg3itrmGP7wZRijM2KTZGSTPSF2oPM6qF5eqTHl&#10;7pKhEa6sPRl92SYnBaGkMAapyd50LtaSrrMRTHBjItyQme7HmtcLcSnOSEh1RRRdXIZSxtPFC/OD&#10;UVIWijh+ntwdQ+K0f6Ato7g9P9+awHqjqj6cgPtDHlsSy20yc7zV6C9Xj2mqR1iuzbW2naEGV8gT&#10;G1wIZRSjuS/TgDzexDdAnmHkqp784MPaVM71ymNU5Bm+Mxij5an70lHm5+WkHvgtzzWScdZSM0dG&#10;+iI62puQW+L/x9Z7x+dx3NfejCUWgOi9V6JXggB7b2ABCRIEiN577wDR2JsoUuxdYqcoSqJE9d7l&#10;3uSS2I5TnDhxfO0kTq6TmziJfd5zZjES4s/7x3B2Z2f3AcDnu+f8pi5alsgXTwoVlpabtj6Kyp5M&#10;0BMS+GKggoeE+vCFxhfvrOlmW9Nw/j45jOWnCd7vT8a1AlOAft4INamuSrahSoAqt8DqmsoMmJOg&#10;6lyAqJFLMa5ace11C7HssWy1GsNM99EkwMq/xnjTQmYSbbMaoaSYgliW95vfdSC1qqp6ygW6AyXV&#10;9VsOlBY2o6Qs+yrtslPHaYz6ul4K3/2irlXeqcB+6/vOy0DnetZUeK0Kf55ouT9ROeNe2ed33nka&#10;vUWrsS4xGtF+hNfHF6GMgQWwtybfe3kZgDWxfhYBTqBValydhd7Ny6i+KzGwccXnjVdS3g7FvYsz&#10;0Lx0Lpp4XkEFLkieg8LkGDQR2DZa5YYFqVTmRDTkpKB9USY6CXH/ygyUZSbC19UV7q4ufGHMon13&#10;ZRzugTA/L5Tv2IL7z91yLDRj4GcfPm2ShVi5IBbYDtSy0WrMuoorNy4yXcDla6cNuBeefILHpwjw&#10;ZLr2OPpHS1BSnYONW9OwYvUclJatxlwCqh3ytRWoJr1rZQrFu1rBMYOAagzyAgKyadM801AVQcsZ&#10;GuXFe2idCWRUFFXMAB9lGroyGFdrk+7FS2OwfetcLJgfh5g4LeEqxcqm9Y7FgoVUX8bVmhCxen20&#10;eanMzYnEIrqC4m2LkTwnGIEhsxi/qrVZdtjTdCNpwXYtzu4y+1HTVaQGLC24HhPvxpdNoAFeaiuA&#10;FRO7us+C9gWOYMyalZ5I6MOMugYF+zEp/nZHdFQg3D1d+TMGM0wIQhBj5KSEMCQmBvLnS0Monx9K&#10;wNX4tmlTBkICtaidJ9y1iz9fEtPUiCMVVjINUZPgWiVVLnjtuZIF1RwTUKvO1h4rn3p96j32mmkV&#10;ntKYJaW257LDAkxAToX+659JHQns9wSTlNiJZVVXdawyf+3bTkOT6gkuJauqX/mWLLAUWVALTH0G&#10;Xwa8Jjit4lrVnQq1BVplfwyxkmm0+hqVl7HxJwT30y+/jW9+/T2c39uJxg3ZSI8IMlP9QghwsLc3&#10;/Amvr6cnfJi0HpU7Y1Ft+hzO//QKvo27cxdjYBMh3rAUPWsJ76oFtMFSXoK7iACvyEYzoa5fko3i&#10;9ATkx4djZ1IUatISUJE2B7V8w9dlJaBlQTohZlqajrTAAMyi+s4WxLTN/j6eZhZSmK8Xqgu348FD&#10;Ku/LT1NhbzLdMn2/jo2+weMnma4S3KdMrrLrdy9Tfc9TeQnvddnpUzh/9cTnSX3Ap64cwSmq8Mlz&#10;B9DStQEb8uPMUMZla3KwgfH95nxtM6qGJ19s3roE+YU5SMlgDEhbqYarrduzsIH2esH8cCor1ZvQ&#10;q/tIY4FT0qKMumopVk2SV/dTTAyVO5MxL2PM6AgtYjfHDPZITgkz/bayvlLt3Lw41LQtQlF1OuLS&#10;PZG5MAjrNyfwGQGIiXVHaqo2h9Okfm+6hAgkzfVDclYg5iTR7ga58uXix6Sle2eZifyCWqtRhoVr&#10;tpEblVUNWJ6mXUPbg8YnhEJbhgYy9tYm3iEEU11LiqG1E7+6j0IZO0dH+WPpsngT18fE8ndJjeTv&#10;EmVGnfnzeQq5nNDLFdNMCy2VTwBbCC20UlrBbG20hVJJ3T7GHjPZe5WkhIJNdSx8sszfJaTfk13X&#10;fZPlVjVVV4MrLLC2XM9R0rnKHbi+xpeCWoMdJbTQSnFV9xtUZqueUk0l2VvVtRAql+I6yvqFRVZd&#10;HX/nh3y5TN6rc9VT0uerTLl9MejZNt61EH/6dcbCX30L3/jGO3j9mcsYqcrDtsXpiPT1Meqr+DeA&#10;qmtmAdE+a4K+sdIE2J22NtzXE5tol1pX0faum0/1XYCu1Yx7ed7C55RlJKAwJdY0UjUuX4gmWupG&#10;xsWVCzJRkpaI8pQEVGYmU4GTUJU5Bw3ZyeigYm+JnwPXWS6Y6aZ+X1f48DODtWetBpEwry3ajpde&#10;fRYvvPo0FViKqwasuwbg2/ev8Pg6ob5G1b1k0tPPC+QrVNgnTCx85Qbj3cuPG3Cd2PgULl0n0NdO&#10;MBZ+HI+dHGUMvBwZ2b5U0AhkL6LFb6tEVf1WWuA4bNpC69+YD60SOX9JBDKpkrlUnWWMUzUscuGC&#10;GGTzPu19NJcvgARa7PAID8yb7AfWHGAtVaPVJ1MY185Ni0YSlW3tigyk0t5qoIRibr1AthUnoaQm&#10;Dc3981BWn4lFq6ORvTICy3OjER7jgvUbkrFlcxZ8/LUwe5BZ7C4xgy8MvgjWbYmjC3BDmPYOpmXW&#10;pH8vhiDqQjIT9JMjzHjqGCqqf4CPmfgfHqGNvSOpzC7wJuRpGYzv6bR8vLSAHRWbZepLloK7ecw0&#10;MbQXvxtJSWFYkM0XUDpfRvwsXx8mKm8Wvx+BvG+aaTySzaX6qeHJxsGCUdBYYK1y6poBjqqnIYjf&#10;oeXVvQZ+lk8F2N7zbdb7tl4S/Bw1QlmABfQPaN0ttKprj3WPPsOBUmrsqKLgcUD8xAGa9dSqrGTr&#10;WdBUzyYL4dRzwax8Kqy6V0kQ69yWTz3W/XohWIBtY9anjHs16uoTqu7HX34TX/n0dVzY04P2glXI&#10;CA9EpD9jGT9nKVhBqySQtTCdacia7W66dUIJ0+LYcAKago7V8whuNtqptm3L56FuYQp2pMQgLzGS&#10;QEZj+xzGcfGxVNwUVKanoGpuGsrSk1CamYQifoHLM2LRnEOYs5IQ4eENl1mupstKAGsASag3E78o&#10;iaEBGGyrxRvvvIAXX3/GQPzsQ8c233/xDm2zYL5BgNWQdYPwXmPMe8HEvJevnzbpqdvnDcSKe5Vk&#10;o89dPo7zTIeODaChfRPKqlfSLsdRVZeio68ejW3l6B6owtaCFVi0JNUsvK5lYKXAWTlhjC9DkE3l&#10;1SQHZ3MyT1pWT4RHauSUBxVaC7OHMIaMNQ1eGgoZGuaJWKpwUlwI4mMCMY9KnEZ4122KQ17hHKzf&#10;GoHcbfEoa0hH9+B8xsi8J8INUQm0r3w5ePvOMsobGamtUBheRHtg2dpo87laG0tDMX1prQNoh7VL&#10;vxuVUPAJXg3qiI4NNfZaM5oswLFxoaahS32+MTF+WLWGMe+iObTLQWa7Uq2+MWPmLLiqXULL8tBe&#10;exu4ZyMi3IvxsyfycpfypZSA+RlJSIoJQQCd2jSruEpOg5YDlMBRrutWiVVm69tYWedTgbWA614l&#10;dRV9ppboSSCUvvunalGm8jLXuanHe777QyruZB0Hqi+ODaw8Vm4hdI4di2vv03PtNd0n0HQ8NU29&#10;34KtelOfb581tcyqtz3WPQ7I1kq/h698/V188pU3jH1+gZZzoqkIJVSAZFqoCH8/BFN9BawFV2qs&#10;XAvOCWL1HwYwfpofE4qtBLVpWQbVNwfty7PRwpi3bkEyqrOSCXIWqrIyUBAzB5tCwrE5MAyb/IOw&#10;MSgAG0ODkBcVim1x4ainjW5amIwsxl0zZ85g3MsvCGNf2boAWvg5/l5M/OKG+ePgngG8/cFLeP7l&#10;OwZgR4kV/wpaGwNfJ9i3TNnd59QSfZU2+qKBV6oroHUs9RXgin8Pn9iNmsZNqG7ahI6ectTWr8GW&#10;/Plobq0x/cPd/ZVYtSqTChmMxcsisXFLspnvK3izcgIwf0G0UewExqDailOD+ueq5XpeiJl2l0yr&#10;Gxnt7oysivFHsBqKQvm3DpFC+tIuJ6OiNgdJKT5YvpbWfS2fuzDQwJy7NZYvBl8TazsrUXoyXib8&#10;moBv9iUKNsvsaEzz8tUJ0KqTGm2lQRtSXy3srr5gjad24l86KzooWV3nui+m/ck0KvRss7h8ZLQ3&#10;f44gMyQ0LYO/75Ik04ot+63VP/yDfZCQoH2stBi8C+24P+bwd4qLDUREKJ1FYjhiIoLhTthnzngU&#10;0wykk/BZO6xY2PTTstzCbZNg/bYZHfWFwlrQbW5hV/3PNEHie5Nw/akDhCyw8u/yXJA6yumo7vd+&#10;JCfgWFjVmaqQfwySrttzp76TbL2puVVL1VWyz7XPEIg6t/VVbj/XHtvn6F4LsM4Fr9T346+/TXjf&#10;xHsfvowvf/0dnD3Uj5G6POTP5xszJIBxprcDrxIBFrzBfn6mTH3BHm5ajG42/PlGz4oIQC7/swoz&#10;o9C+MgsdK+ejdRnj3yWMfRdnoWlpNpqWzEN1ZjqKE5NRPCcBJVFzsCM0ApuDQ1AQH0EbHYtGwrsw&#10;OhSzXBx43UxS/DsT8YE+SA70RFZkILL5wjh79gje4c/+8LV7Bt4XmQtgqa9apZ99qFZp9Q1fZ64Y&#10;WcMsrxqQZaVvPn2ZMF8iwI4y6/jG05fQ0lOGrZrn25SP8urN2FGUhc1b5qG9qxqje3swvnsQrS2V&#10;WLw0AVqQfdnKObSh2mMoHDkLI2iP/TCH6jgnSYu3R5lNx1KTA5GREWYm5muubEJiIOvPwarViWau&#10;sAZPSPkEcGKKL1V9DhYtjUB55SKsWJFgpiZq0oQaq6Ln+FJdBaSSGzZuS0RhWSZ/5iwqe5Lp8oqm&#10;+mrP4UT+LFpozofKqEXpcjenU1kJXJBarJ3hlG7us6B9jNRvrB0jchYkme4oQezLfPXaZKxYHUdV&#10;9eKLdDrvmcWXRYDTJx3ihfjkYLPWVhBfxsFU+UULGZcz7k6no9LIvUce+RLvcUU8w4NpNtY0Ckp4&#10;v6949yffJ0Qs+9Nv8Vh2WiA7yuuoMAHmdaVvf/8b5vx7P3IU1DQK6V4mB2oNUSQA33PqKddQRD3b&#10;gqoGJ90nUASJynRtarIATYVLxwJOyZ5bOO1z7LmFVMBZWO09U4G09ZTsc+QUVPePP0vPcp6nEVkf&#10;4eOvvIW33n0BX6WFfoUqdmy4AcOV67EhNQpxAXxTM34J9vJEoJc3QgivaY32pVJ4+5h4VOtTeZsV&#10;JN2QRvXYkBCBTYnBKGMM1LpyHlMWrfQ8WulsMyCjcfFc1M/PQA3j3fLkOahIjEF5Iu10egJq5iWh&#10;NicOiyND4Ma4d/qk6gpg5UH8IswTuBG0c7TZa7JTcOPWebz13ot45c1nDbiCWGosgNUqrVVIHrzy&#10;tImFjZ1mfudZNWpdIcAE967s9Ak8dmKAMe9RjB/owrFT+7H7YD9tcg3yixZRCTehkyrc1FKGgqK1&#10;ZmRWVW0eSsrWoah08eROCnFYvSHWjIiKS/BFpubfJmmDMB8sWxGBpQQxJtqPMaZ29tPKFrw2Odd3&#10;3ZoEbFibSlBmmdgylCq4cOkcxtVh/KwU5G2Jx4KcOdC0xcBgWd/pVNY4pGRqZQwqHuNnTSdctykN&#10;eQUZVP0AquIs08WlNZvV9xxEMNUQVlSRhZT0MASH+pgBH8kpsfDxkaV2LLhg1jhmjdHW2Gw1XGnY&#10;agiV1FynbVZ9jd7yD3Bn7o/UFO28qFZwdSdJ0d2wdl020vg58fFh5j7tqBgdyf+35XGOhbbxpwA1&#10;DVaE1qrlZ3+mARdUUw3u+LPJbiWe60vtWGEq6Z99k/cQYGuJCZy5RkV24lkCrxFTTHphSG2/a14C&#10;Tl0lPVP3CiQBYiG18Fpw7DWdCx7lOhdsFkTBNbWOFFLHSrpuobaAqtzmSioXwH/8s0ytr+Q824FY&#10;n/HBh6+a6YJf+9q7uHp8D44PN6F1yxKsTYpAJGPfMF/Gvx7uVD5+8Whz1SItiEO8GCe5axK/1qZi&#10;LOzmgihvd6yKCUdeEu1xfBAhTkTzymzGw/PRuTKHajwPTQJ4QToa5qWgNjMR1QS3em4Sy9JQOz8Z&#10;OeFBmP3oTNNw5erKuJfgSoXdXWcikDZd6pu3IAWbaMvX8Z57964yBn6ABy/f/Rxc2WUdqzvp6ed1&#10;rlFZioWpwg8ZCz94Ctefvsh0HmeuHsLEwXpU1a/A6L4Wxrd5qG1Zj77hSrR270B5zUb0DDbh8LEx&#10;VNbkYd3GediYl4lNWxOwdpOz8kbe9mQsWx2NzByNhw7E0pXxtJ5q+fXA0hVasD0IW7dmOPNh52nP&#10;o2Aq7WwTR8ZpkES0L+ZnRWJedjhVNp1QaaUN7ckbRAUOZXko1c0F4dFejEupcKHq29XuCx6IjnNs&#10;tGLXCMa5GhXmzPN1Zipp5FVe3lz4eM/E4pUxyN2SiviESMbMLvwZNAFBw2I9DcAu/FtrXLsrX5ye&#10;XrTHjI81wmqWixRXk/s9jd3WwBA3gu7JeFeNYIGBfOmE+JghnrpP/dAashnFWN7NbYaZapiWGotI&#10;hkQR/LkMwErG7ppjNWJJidU95Kjk934kheU1Qq6GqM/+zLmmcoH6/R9/hwBTbSfB1fl3fqjuIEd5&#10;dY9jtZ24WsfWVtuXwVRQBInNLWgWMpXba1Yldc2W23o2WdhUT0BadbUQT6039djWmfoMc33y2D7L&#10;abj6AO9/+hbefPsBrfO7eP3hbZwdacex/hp0bl+NpbSzYQQ42JtfFC8PbMtJxPLESCqyn6PCVOAA&#10;T08DsRfts/5DA3mcEeSHDYxjN8eGYmNsCEqyEqm+WSY1MR5uWJSBuvlpBDgV9XOTTWrKSSW8qchm&#10;DOgyY6bzJWJyJ8BGfQUwv1TeLjORGuqLruoCrEmLxY61S/DSK/fwyhsaA+2Aa2NdJxZWuRq21Jjl&#10;KLDAvXj9CTx15xxuP3sFF6i6ew93orxuHQZHymhXV2HL9nRUNeSiqb0QRx7fjZHxFuw/0oXuvioM&#10;7qpHcfkSbN4Wj9W5in0TsXBJqIkNNYgje2E4YY4x9lYTGzZu1brISVi5ktbZrCopCFxN/BhoZu8w&#10;HKCyxjJ21Q79ip8XLJxj+oFzFkeYVTm0UHsqwVy1MR5akE6WWSOstI2nFmvP3ZKCVbkpTiuyhnDG&#10;a6/eWDOUUqpbWbMAS5aFE2b1O0fx506muobw76rGwdnMZ2I2QUtKCeOLwwfunrOMYurvHhBI1fWc&#10;aZTYUWkNw3QmP2iMtFqzfQjsokVpdBNz6AjcCftsTJ/+JwZ4Tx7PmPElo8Ia7eUya7oTAyvZBimB&#10;LHUUVEoCTEmAKv/2D5w+WqOsPLbAOtccIAW2YBYggkplqmf7Wx0o/nfjk+rZY1vHAqpnTYVI+VQg&#10;bbkF2F7Xs3SselYlley9ypVUR8+xn6dc9abWUfrmd/k532H9yc816Vsf4ivfeBfvvP8QH3z8Ej79&#10;5ju4ceEwzk50YHfzTnQUrUcaLZKWvQng23leeLDZ51e76Gv+b6i3N0IZD6tByZvW2YsWSytFBrq5&#10;I4n2aiH/szbHhGFjTDA2UAVKUiNRk52AuoWyyAmO8s6NR11GHFqp0nV8OaRT4WdMnwFXF1czsssm&#10;a6E1acJ95gxkxEWgo6qIL5MY9LfV4PX3X8TDN57BS4RY0D73kuLfZyYbsG4aW+2o8S2WayDHVTMp&#10;/xJt85O3z2LsQCd6qba9Q3xx9RSjsno9WglubdM2dPfXYmBXB+qq1qF/qBzj+9rMmloNrZuQmxeL&#10;LflxtM4xhC4Q87QtypoUHkcyFta2KYFITfcmtPwbbErEqlUEOMeXsWWoWWMqOTkUG3JTsW1bCpYt&#10;i0d0jLqX3DGXtjdVG3/H+hNGvkBDPM2wyZRMfyxaHoVFK4JNl5R23o9JcEdstNbaisQGviiSUxlj&#10;52j6n+Ld6bT0cXx5ZKG6ZiW2F6TSxodhxfI0s95VbJx2KmTMTZX14P+fVFYbpGXn8OdaR5udFGka&#10;taTAGisdGxdGRzTDtDJ7ezFOjgzizxsAT8Lszf9zLeejKYihYaobSmC9qeQz4MewJz0lDmm02fHx&#10;IQwh/DHN2mclJxZWq7IDr4GO8HyhwuoGchqc1N+qoYoWWAupklVDJzmgfuMzR+1UpudZUG09C6+O&#10;bbnuE0Qq17GAsdDaa/bY+YwvLPLUZGHTscC0MNsye7+tN7VcP4tmHpmf8Xv82Rjvfv1bzmeq9flT&#10;xrsffPIa3vvoVXzy1bfx1tvP4NzhAZwab8dofQGqNy6i0vkh0tcbEYx9M2mdF0UHYVk8lSKQFs7T&#10;g1baG0FmVJYDsJ/6hwlZtDf/w2ilFod4YxMVeIvWGqa9yuN/+M7ECJSmxKAsJR5VqfGozUhCAZU0&#10;jl8Ul+lf4tuZwDIJXI3uUu7A6wCsMdCp0SFYR9XetiwHJ4/twVsfvYxX3n4OL73uQCyAH7yiuPc+&#10;wf0CXuVS4au3TxLcM7h66yyPz+DMlYO0yFU4eHQYLW1FGN/djH0HuzC2pwt7DgygtXMbqqpW89o2&#10;bC3MoK3OM6OzKutzqGxzsT4vApu3x/IaX0JZoUaF1cK8cEkk5maGYG5aKNas0oCOQBQVJ9J+a0cG&#10;LxMfrliWgMULo1kvzIyVVqNWuhq3aD0jaaHDqYaCUaqauykbazdmIGtBuPmMGFrpAMbDmgFVUrQA&#10;pTuSsT6XL5WyVFr6VKxeE4uGpuXI5Uti65YFSEoKpiIqxtYUwtlmKOZyWn21FCfERZrZZQv5IslM&#10;D0FagiYpBJoWcamp+ou1o4O2Io3m3z88XNdDCL+GbDpbq6grSg1w6htW45dasqPnBCGJL6Mt/D6l&#10;JYQjKzkaWZnBAlggCaBv8kup/k/ZZoLLGFhQWtgsyAZUU+dbBOYLe6kvtL7kum6Bs0BasFSmZwgK&#10;BwwHOh1PBUfn9h7lU4HTPfY+e83eN7Wertn6umY/X7nKp7ZI2zLdP/VY9Q243+fP+NknVGDeT2jV&#10;YPU1LaNj4H3dAPzRp2/g06++g2fvncOxkWYcGazHWHMRytYsRqIasMwQSv6nMc+ICENOdChiGDMF&#10;8a0c7Kt1sLzM6pBSYU0u8HGdjVCeJxHgLH8PrA73x9aYIGzkm3oD//O3RAdjTVQI5jCWjfXxQQxf&#10;ED6Ec8YMKe9MAsw4jEmxr4GYx26y0WYE1mx4u7liDm1YRkQg6oq34s7Tl/Dauw/w6juaSngHz79y&#10;myp8j7A6/cHWThuAqb7qC37yzmkDrwZvnDh3AI+d3oNzVw7j8vVTtMtD6B7YivG9jTh+ZgKHjvWi&#10;tnkV0zLU1C+gAgYTokSzbM3mLVFoapmH7cXJWKXNuxmrLmccvDAnBAsXRJp4VQ1UK5Yz7tTevsyX&#10;Lg/C3LmBBo5Iqu2iRdFUUD8zIT9F249q0fZ4xolh3gQliJbYE0up3Ou3xENTDjV5QaO3klNDzPho&#10;bYy2ozgNW3ckmn2TElJ9kbcjkz8bXywb4/jMYERpk7F5cxAdGwRP79lG0WXfUzOkiAFUfKr6omS+&#10;QIKgnRiC+OJ1d5/On8vf2F71FwtgLVsbEq4lZ13MAgSxc0JMY5X2Ew7mC1qriWhUlrZmmTnzS2Yc&#10;dFrqHMQznNLIrVmzHkVwoDfWLE6ihZ4EVFPl9IW1qqtc5cotlCp31FZ1HHuqpC+9wNGx6lhoLag6&#10;1rM/B4LPsteUVC5o9Jw/hki5rk8ts5Aq6VjJlisXnMp1n55vfz6V2c9Qmvps5X98j3OdDuB7H+Nb&#10;3/2QroOfZ+7l56vP9xvv4KMvE9yvvY0PCfInPL525YgB+PGxFgzU5DO+TEScfyDCGevG+DGmYiyc&#10;GhSErLBQM3E/lPCG+HubriQN7HAaspiokkGz3TFHtsnPC0uD/bCR/9mb+OVQyqMNy6Adm8mYaMas&#10;GZgxczpmzZxssGISsEoWYGOhNYiDLwYPlnnRToerD5hfmp6WarxG5X3t3efx8lv3aaPv4cFrd/Dc&#10;y7fxHIEVtPdfuGly06VEgA3QLzIWZrrEOPjUxSM4eGyMAB/A4Sd6cOLsLvQMbUXXQBGeuDBhlpPd&#10;WbkAbd0bUVO3CIXFCwhGBjbnJaKxYTmqajNMDLxqbSqysqOwfkMsNudGYP0aWtHFoVTLQCxcFISl&#10;jJE1fnnVCsafK6KxnuqXluJvhlDOy45nHMyXWYx29GMe64uISE8zIiolPQJbCgk/Y+2IaMIXpn5a&#10;T7OEz/aiLBSWZKKmOQNbixIRn+ZrZkSp3zd9ntbC0uLrtMeMVeMSwxDE+2LifbBmbRpjZE0h1Phk&#10;V8Twpawhk74GxtmI5MtETiCCdlgbn5kBH6wXEOJFu+zKz/czY6MFruYZK/lRgX0Ir6Ytaqyz9lnS&#10;uOl1q+djJZ3SjBl/wpdEAlITGLOHe2CavrCCSl9aC5fNLbRK9ott69p6Fvapua7bY8FrwbMg67oF&#10;3EIzFSarjipTrnr2WLmF1oKqMntsz+0zbVK5hVjJfo49Vn2dq47qK1e5rn/jOx9RffkzTc4L/jLr&#10;ffq1d0xfr+D9+Ctv4oNPX8fb772I8yfGcOpAD0bby1C1YSGWxEUjkvAmhwRhFWHelJ2CbYvSsY7W&#10;NyMynDba3+zCIICN8qorSQpJgH1cPRBBi53s441FIVReWq282GDk8Y0tgDMJsCdjIzepq2CdhFfJ&#10;QmuTQFa5AFaDlgAOZcyVQkUf7mliCPAKXnqL1vnNZ/Di61TdlwjsS4SXsa+UVyOv7jz7JJ5+cM0B&#10;muW2FVrp1v0rBuSJfY0YGq1CZ992lFQuQUlFLvYeGTQKXFG3BNW161FWtoQgr0N90yZs2ZaJHTtz&#10;kL8jjVZ5jpkDq9h1JeNLTQssyI+lImpdZD/My4pESrwvMtOCsXpVGlauiMFyxqyJcX5mbm0MX2wa&#10;wRQQ4GYatSIjfUx5cir/9uuSzaSFzJwA+AW4mkEV4Yx9dW3t+nSUVi1AfmEyFi6NMf3NWqlSC7Kn&#10;ZUSa/lwBGE63kj0/nurMEGg17Tvj6kVLk5GSpon6/P9jnRAqaDAB9fGbCd+AmcjkcxLj/U0fsCY4&#10;aMSWGik1gUFWWY1YSlpOVt1OQXRlgQEMqZjCQwOp4HRMLE9PjWV4EEMXEEznEcvP4XeFv+e0qXAI&#10;Op1PhUzHFlpbrnMl+8XXl1rP0DWbdK+FVLn9DOU26T4DyOR1WzYVTgvdVLjsfVNhs/Vs2dR6U59l&#10;xirzfOp9OrbPV27n9Zrfgb/fV7/5Pr4iWL/+vvkdVE8NV1JhC/GHX3kDb9GCnj00gNtnxzBSvw0d&#10;hRuwPD4Sq9MS8Fh/K+6fP4Fzh8Yx1lqDxrzlWJHGuCkw0LRCC2BtXGa3OZGV9nCjUjBWjfdyRzbf&#10;1GtiApAXzziRVmpjbCgWEb4Y/WczfnZzdfs87v089iXUUyHW8Ekl2WjtheTPz8lhHD3Y34yHrz6N&#10;V99+Fi8SYmOfX2P8+6pjpW167mUCTajVhSSI771wzbQ+37p/GTfuXcTlGycJ6hAuPXUMA7saMDTS&#10;iP38ezQ0FqK/r4D5MlRULMXKlXEENgPrNqRiXW4m0ufSMq+Kw+p1SVi8hBZ2zRysX5/MOunYsDWW&#10;KqkNzsKREOtvJrFv27oQacnhyMkKQ/6WFCpxPLIYb8YxvjUWlH8r9f1qxlE8lUpTEDfkZaO8diG2&#10;FMxlHMzwIzfNtEqvWZOCxcvn0AaHY9GyOCxQH3McrWyo9i6abfqStfSrkmY+paUHYw5j5kVL4hBJ&#10;ax+fGGRal52Ydabpkw6J8ERkrNP1ExHpR0UmzFRldRUp/jUtz4xvlT5fhofHgtjDcxZCgjyRnRaD&#10;TP7faOaTlqvNmpfIl4grQoO8sXh+Mp1AgJniaAAWhPqyKtcXV7mSvsj6suqavrgWWOUWDh3b6/Y5&#10;SoLCPkfn9nMsOALJ1pn6DJXZ3H6G6ljQLIj2GVMXj7P1lXSuOvbc1rUA2+tTn/v/l8yY6+9+hK9/&#10;6318VdaZP5v5LAJsEgH+5Ktv4V0q2OuvPY3jVN8Hl/fjibYiVK5fioL5Cbh/YR/+/gcf4e8++xCv&#10;3rqAi48fxlBHE/JXLkZyaBgiaK2DfTW5nxbKQmwAduUxrS7/c1P5H7eEsVRufBhTONYnhGFRFK1h&#10;sD8SghjrBfpSjfl2nz4LHjNpm12/aLyaCrAUWAB7Mnm7zELu6gUYGeDL5f6TeOODFwzAFlzlssgC&#10;VWorVb77/FMGXtOgxXNdu/nMJQPy9acv4MqdszhPJT579SjOXD6IYyfH0d9fjMLtGaiqXI/BXXWo&#10;rN6M1WuykEcQV6zUyhRRyMiMxuq16VixKoU2NgFr16lbKZXKmWji05zsaKxYGo+y0hxsyKWLyU/H&#10;/GwqMpV0+bJ4rF0VT3sdj5wFtL0ZcWZaYmJiOJJTwrFmYzJqGxagvF4NZSlYsjwRQaFUx6wQVNes&#10;gJaXVYy8kM/XVEeNyFLMKsvsbNrtS4DdGK96Yd6CYKq2P5Ysm4M1fMkEM85Vf61W/9CsKLNNiifV&#10;1MuFtp1qHkeF35COuIRwzJw13Si5GW452Uilz5DCajlZ9Q+HRwQjJjIIaUmRiI3yx6KFSUhNiTDD&#10;KWNi+BkBvti6OQONrTnYWZqGaRY8A5eO1Vr8faomz/UF1hd8KmAWgKlffiULp+qoXPV0v4XPvgxU&#10;ZoGx9e3n2+fq2F6fmuznKdcKj7a+yuzxVEBtmZ5ly3WsMnvdXlOZTfp8+3so3v0GAf4qAf7k6+/y&#10;93jHpC8T3k+ovJ98/W0q8Fu0oC/jFSrU+eMj2NtXh8LsOGzLSsI333oA4D9N+v3vfoHf/MVX8O6t&#10;izi+dzeGu7qxKicb0dp0mjZZE+sFsQZz+GiZG4LsOduFZbMxx98HOYyvVqg7KSECGxMjsWJOGHL4&#10;nz2X1i4jKgQJocEI47M8NVRyElZ1JX2epM4uDsAeBNyTMXPu6oUYH27DzRtn8eb7L+AF2meBa4FV&#10;fue5q8Ym69xaZs1Euvvck+batbvnTV/wpesncf7J46Zh68rNU7h8/XGcuXQA+w93oqpmPTp76Dya&#10;i1BRlWsUcM36eVi2UqsxJmH5inRsL5hHRUxijBuJNesSGAfPxeKlsaYBa0fhYuTk8PfelEgFnofF&#10;CwhocjAWLovBytXxphFr7rwIaJlZbf6tIZTaJUGT4bXLQUl5NlbyZbAuLxW5W1ORkumHvM2Zpt94&#10;+qxHCKmPGSqplSc1mUGq50N4zUAPs2uDm1lLKy0ziLD68rPVb6wF6BwF1ZTCeP6/qNVY0wPVmqwJ&#10;Ctp2NGt+tHkpaPtQTTO0tnkmP1eqLFutOFdL92hjs8TYSLqn6bTQ/lRiWvb4YGzcnIZly5MZYwcj&#10;mk4gIdGLf7NYB2D7pf6IFvErUpzJrh8lgWuPBcpUMHWvyux1XROoVul0TXVsuQXGljuAOGqpZAGy&#10;n6F6OrfX7XMEr5K9rqTzD75MsHise+3PYZ+n9NFXtcg6f8fJz7TPc8qcl4qO3/vkrc/vcZ7/Hj4h&#10;sJ9+4x3W0e8hkN9mvdfw/pdfx0dfeR3vE+AHz1/BxePjGCjfiKKsCHz84m2CC/zB/PMH/A/+A/j9&#10;r/Bf//zn+PFX38GpQwdQW1SExWnpZqKDr8dsKi9V2F17+mpIJf+jqaperu4I9vBEElVWwK5PjMLm&#10;lFjkJscwlo7GKp4vjY/CgrgoLJqbjpyMTLhTiQWxtc1KFmC1QkuBPWfMxMLMBPR1V+PCxWN4/S1a&#10;6EmApbxSVSms0t3nn/w8l+IqCVqp7tVbZ3DhqRO4eO0JXLp6AleeUn4cl2mlx/a2oa1zJ7p6SvDY&#10;EyPYf7ADO4sWm1UscjctRF3TduQXLCXMc80wx+KSFOTlJzB2DDXgLlwch1Vr0lFUvJxqquGEIUil&#10;bQ0NUJ8uX2b5SYxDYxCb4IsVa5PMxHztWiiVTcuMYtzpTvBopRlDJxC6NZtSsUCLwOfNRXZ2mNkG&#10;JSSGqhjoSksdbuJZKakapwSz1rTyN4u2+5iGsLTMCDNd0Blk4cSxUlAX1xlmQIbU2M5K8qAKh/MZ&#10;MfFa8J0vVPdZVHIN2Jhp+nU1ykqremgMtaeZzOCODH7+utUZiI3WfOZ4uDw63fT3VtRnY9uWdKTy&#10;//iR6Y+Y1u1U/rwGYJuMAn+PFlhpEkp7TceywRYQAaBy5wvulKmOcguCcguZcnv+x7mepWP7WQJH&#10;Zfa59ppye80mC5o+z96j9P6nUkenrq6pTLlAd+q/Z4B27ndeODbZ+jp2fgZBrjj3TZZJgfVsrfP8&#10;Jl8ar+NDpvfef4jnZSFP7jYbdV8Y7yS1/8P0ewL8B/z+9/+O//rt3+G3f/sd/MvPvovf/s338b1P&#10;3sFYezs2LVqOtNgY+HvzP1N9wNpV32zW7TRoebmyfLY7Amm5kkP45dTu/QRYeyptTY9HfmY8clPm&#10;YFVSLJakJqMivxgLMrKgMdCujIMtwI59ZqJCeygR4CXzUtDRWorjx/fghZdvm0asqTGv1FYwS4kF&#10;sM4FsZLiXsGrXAM5jPreOIWr10/hwpVjhPgoDh8bQFdvGVrbd2Bifzsm9jairX0LmloLGQPzS7lj&#10;Bcqql6OofAHKyrJRWJSI4rIcbC9c4kxuyIjAvOxYM7E/i64mKZEQJVF9CVZ8YiCSqYrpmaGMQ2cT&#10;hFlITgvD8jXxyF4Ybbp5AgJ8CG4k1VmL4/mYNZ+z+GKISiCkCQFIywlDWCwh9HThCyGE94cSvtkm&#10;voxN0NrOiku16RhB14LxweoO4ouQ/y+uZtSVNgHnsetMM03TWZ3SxSisN9U4INgHroxtnRj3EYSG&#10;e5uYWd1JKlOcLOV1dZ3OeNuPMa6/2UJ07ep0rFopi+6PMLoJX18X+HjNQliwFqb3Qu7mRJRV5WCa&#10;/aIqCRCrphYQlQkyC7Hq2XJ7rGcoVz2bdE1K9s5HbxhQbB37WRYelUs57bNsHZVZ2JQEle6xKmph&#10;VG7rKOl+3WvrTL2u8vc/fdOAp2RBtFB++g3n5/zk6/oZ9Dn2un6OL8CVAiv/QNuQfvwqPmYM/CHV&#10;+D4V6eBwHSbqC/Cfv/1n6a6B979/92/4z1/+CP/602/jb7/5Dr7+0l28ee86bp47if39vShcuwYp&#10;kWEI8mZs5O4o7+eNWQZgKSaPqcSRnl6YGxKAJXPCCXActhPegnlJ2JyZiDU8X5qSiJ2bt6OuohbL&#10;Fy4yz9AILBfGuxZircThzi/brJkzsHxBFtobi/HYoV148NItPCTAzz50rLOS4LVWeqqFFsBSaCmx&#10;VNhpxDpF63waF6jE126fxkXa50OHujG+t4Ug92NwpMHEwH1D5ThzcR8GhiuptnORT1i378zG1q0p&#10;/OLGY8WKFFrlJSgoXGUWoVu8TGoagowsxpS0k5GMDZPTggmpFmePIuSMF+cEm2l9GqoYHuWLzduy&#10;qKb88kf6IXNBDIpLF5lNthMzNWtJ/cipmDc/BjFxWpBOXUF+VFbCTKWNoEWN1W7/WmidcW8CY2mB&#10;FxUdYqb3aaik4JWKump0m5sD88xZj36uvrNcH+XfXENZpxuFjZkTZEZUCdiEFE2k8MMsl0eNKjsz&#10;ldTINdvco2GXuRvj+LeJZwwdAi8quavLdF7j582YhTy6iJbWldi8McMBWF9688X92hcg6IsvEAWq&#10;rlsolVR3arngVq5ym3S/4BXEFiLBJ+h0n811n3Il1bUwW/jsi8KeW4gtyLpHx/ZnU9lU+J3zd40i&#10;O8mB96OvSj3f4DkV1MAs22zB17Pe47XX8C4B/YiAqp5yQezcr5/1DaovX1Amfx1P3z2HMSrLT777&#10;gYH3f/7w3/jv//w1/t//+SF+9YO38S9//k1845XncO3IBE6M70JffTV2tbWht7UHhVu3ISsp0Sy1&#10;IxutpV6thVaXkhRYVtpvtgdi/byRGR6IZXGRjLOTDcD581KxLiMRy9NTUJZfhOaaVjRWNWDlgkXw&#10;lApPKrGbYmACrBFZWjQ8NS4ajdUFOHZ4BM+9eAMvvvG0UV6lqYprVdg2XKlc8a9aoAWtFFj5FSqy&#10;0vV7tNY3TuL02T04cKQHp86No6OnlMq6EjvLNmLXRAd6BwupvtlYuTYNm/OWIXdtJu1jGnLmzcHC&#10;Rfy9aLUXr2C4kD/PrMChccvBIR6IJ1yrGSuvWK04WNtsBjKmzjAxrCYmePm4mFUr1UW1grG0uoUW&#10;Lo82K3toJUdZafUDL2ZZ1gJ/JKaoRTeQSetHR/LlEIGoRH+kMT7Wourqn9Ukey24bhZdJ3BSWSW1&#10;KoeEUqmpuBpCqZZkwahcwM2Y8YhpGY+KDjKrbAhcf4I8k/DariPlAlkNWuZ+Ar9t21wsXx6DxIRw&#10;ugh3xtfBfFHMguv0GUhPZCgR64sgTegXOPrSTgXFwiAA3/34zf8FrMotHALHAmvLLUz2OfZeq+pT&#10;4bJKOfXZOrcg25/NAqtz5dYef/mbOncU8sOvvMNjp+57n7zB+wXbu/z5X8PbH75qPvNDbeBNgE3s&#10;Ogmu8nc+esWUOYCq3tvmWEl1BLata6DlsXIlNWSpH/jDT9/AzUtH8eyTjxnd/f0ffof/+pdf4N/+&#10;6iv497/+Kv75Jx/jhx88xJ3HD+Lu8d24eHgMezobjQLvGd2HkZH9aKxpwKLMLMbAbmahdamnphYK&#10;YKPCBNCdubp/ND1xXngoVsdHY9u8ZGyfn4a8rCSszkxDXUk1Wus6DMT1FTXIiI+H50y+7anCWnPL&#10;TGhwE8CPYuHcVGzfsJg/QxeefeE6Adboq1v/S4EtwEoCVwALXhsLS4HVkGVi4OsaXnkW1+9SlflC&#10;u3LtGM5fOYQjjw+jZ6AGzW07UVmjEVo96O6vQEdvPstLUVK6AcuXpWGVhkoupOoujceyVdFYunKO&#10;6Y/NoSVWa3FEhK+ZhZMzL5gKnWImPyQka0dBZ03plAwpsTdjTXfTh7t5Wzbr8P7lYSjYuRAZtNyy&#10;xP5BHti4NRtrN8XQUvPlQHscoZU3ViVQIfnMNK0wqYXVZYfdkJwaxRh1toFZq0YKWMGnVmXBrdjX&#10;KDKTQJSaaryz6qgPWOWy24qVXcyxo+Cy32qRVj2ptZyS5m6rO8lRZ3VV+WNn8SJkZ8UigLH0hvUp&#10;WL4kCevWJn6hwAJCSXBYWCw8OrZ1BMJUayz4BJuOde2tD14z13Wv7lGZrttn21xJ5ValVW5fBPa6&#10;/Xwdq87/38/hWF8BpntkkXWfkqOQ733yKnMprPNiENzqs7UqKnBtsoB+YZ31ezkQ65qF3sL9nuoz&#10;aRDEux+8hLdfuYnf/vNf4w+//zejuv/2s2/hNz/+BD//zjv4yVffxQtPnsZDxobPnjmIy0f34MKR&#10;/bh2+iROHjqKA2MHMTo0jtqyaiRGRRNcKa+TrJ3W+GWtmSWYNVspOSQYi+dEIZdx8GYqce7cZKxf&#10;OB/tDS1oq29Ha20rWhs6Ub6zHNGMnTSBwY2WT6tRehJgt5lfwraNq1CxfRW6mkrxzINrZjCHAFYM&#10;LLW19lnQKhfAAlkAK03tBxbEstFq3HqSavzUTS2psx8nzo4yjWF0TxMOPzaEkvINqK7djv6hJgzt&#10;qseukSaUlecR3DhjibXsjNZ0XrYyFtmLQpE6V7swhDIG1iLuoYiN9EdkiDfSU4KRyfhXjVaJqVpV&#10;w9csjK5d9ZXiqVTaTSFzXggKKrKxblMKkglngL8bbbgf7bO/WUdLExuycmLNyCupuJaHjaPiaUCG&#10;dkFQv3JyajgiowMNmM4WKQ50ZpYQy3QsIAWdjpVcGNdKjVVm4Z5aR8eOdVa336MEmHDTQjuzmpzY&#10;2pNJOx1uz89Ae/tizM0IQlK8LxYviMXadeGYpi+2kgVZX3ILpyCZCozKVFfnUmaVWZB0TUDq2ML5&#10;x8e6R/fqXOX2XiULuz5bLwHVtQDruu5RmY5VbusKKgcyQa7rX8AmZbXQ6fNUX11AAlrW2Cqr6ulc&#10;+VsE0aqsksC2aqvPUZ3X333BPFf3aAmat99/yazC8W+//Ruq77/gd//6U/z7X36Cf/zJl/GX334f&#10;n330Gr79wVt485mbuPHEXpzbO4TdPe2Y6O/H4fHd2D+8C+N9QxjsG0Vvzwjy1m1BQijf+AJYgy6U&#10;E2AN7vD2sPOG3RHMeDgzKhLLEmOxMnkO1i7IRmVxCZW8jnFtJzqYmhu60dLUgy0b8hCkVT9opd1d&#10;+MXjyyDEyw1l23PRRKAaijfh7v2reOXtZ80gDlloa5mnAix4pyqwwJUC61ggC+gnCfAVKvHVGydw&#10;8txunDg9gXOXDuLoiRGcv/gYhsaqUFS2FFV1G7Fj52oUFq2lAq/DEqpuFu3z8uXZtI0ehCYEC5ZG&#10;GgVWg1V0jFZxpPOYG4HwYB9jtaNjtMTNTGRoj6GkULNTgpa9CWWKps3UOlTh4V7wDXQllIFmudmA&#10;AE3tczX7DWvPozUbE6H9mPyDZiE5PYQxtI+zIbffLMasAfAPdOdnaHCHD6Hii48AqvtI4CoZu0xY&#10;lT5XX8KpbiLFuSrXPVo/y57rHtXT7hC2a8nGv2b0lbszWissPJgvrQiUVcqdhPF3jsKcaD9syZuP&#10;tJRATHvro9fx5oevmd3jBYVAUW5h1hdfuYVHuaCyUNt77DULrAXm7Q9ehz5DG13rM97msSn/0MlV&#10;19a3n6ek5+pcdWz56+++bOC2dTQHVyAJMgughdEmnVsIbV0dG/gIna4rV7mOX3vngUmvvv083nz/&#10;4efX7PO+gNtRd1nyd2mNf/WL7+M3P/8hfvbll/Hjt2/gq/dP4S+//Bq+8/7reOnGVdy7dAFnDuzF&#10;/t52jLc3Y6CxEf0tLdjdP0SAJzDeP4JhAjw+dgT93fuwZe02ZMYnEFJvo8Ia1KHNuK0qKz72J8QR&#10;Pr5YmBiH/OXLUFtYgrryelSW1RLaDrQ196C9tRctzV3oaOvGsnnZcJtBW+fqWPMYQlBcsAE9TcWo&#10;2rYKNxi7vvz6PbxIgAWrkkC29nmqCutYwFpwrQrr3HYrKZ26cBgnzx7AiVN7cfrCYzh1/iD6R3Zg&#10;W3E6KutWo7YhDxv5ZVyzNp3qQghj/c1SOQsXzzGty6mZgdCi61FRAdB+uWlUICUNJdROgynp2l3f&#10;lwBq7m4g40dnh3sdq4Fq3nzCr3HDkXwBRGvfpQQzBDI42JOqG0z1VneUHwF1QVik9gX2QfbCJD7T&#10;3/T/qvtH/clqiBJ0duCFGqoEnpRYSY1YtlHKTCmkms6cOd0M3lAsrPP/nWZCy+vMiQ2Bl6cWgpe9&#10;1mR/5wXhvBD0PMdiZ8wLYlwfbkaspaTxpbMhiY4lDNPU96uNp7V3rdlBj2AoFzRKAskqns4tyAJL&#10;EOlcMNr6SgLcQiY435Uq8vmC2IL75vuvfv4cC77OP7+HZVOv2WN7v0B+my8eC6kFVcmqqIB9470X&#10;jWJaCAWkzVVP13Wu61OBfZOq+s6HjoKrnpK9V5/1/scPaZ1fxIsvPok//e7b+Pdf/wC//tFH+Jcf&#10;fwU///Q+/ubdW/gJlff1Z+7gyuPHsLu7F/v6+jHa0oTB+hr01ddhoLUFYz0DBLkbE4Nj2D3CWHho&#10;L/btOYWBoQNobunF+lXrzDrSJhamdXYatGaboZAasOFDhQ738caqnAVooP2uLqlBSVElWhrb0dnW&#10;j872AbQT3u6uQTSzLCosFK6EWHOTMxKisHXTSkz0NaCxZD0BPoGHr/1v6zwVXB1bgKW0Fliby0Ir&#10;6Vw22hxTna/fOUlFPkZ7/TgOHR/E9pK52LIjE509FWhpK8GadRlYujzBmSqYHYV4qmZqejjtdJjZ&#10;8SBtbqSBSQqcQlXWrvsRhE3L2Egh1a2ibU00h1aNTFLTwBBXnnswHqZCB842y8wuYiy8bGU8omi1&#10;Q0JnE3Jvxs/uSE/3Q5rm/2bSctOCaw8ifV4cVd/bx4VAzjQgC1CBKuUUvNYq69ixx9OdnGGKALWw&#10;ajFBJ5/+ea4FALSxelCAL7y81ADmNGpZeO3LwPkM1vXyMBMmQsM8MH8hnUN6EPLXpVOBPyYMTO9Q&#10;zQSytgRR/vr7r+DVd/klJiwCSAALIMEl0CxgAtFaXptsHGzvM6rL8jdY9433pHivm2TrKllolf4Y&#10;WCXVsZ/ngOskwSTwrLpa0HSsay+/+awBWKDaa8p1Tcf2flumY9XX+Vsfqv5LeOWt50yZAf1T/b6s&#10;/9Z9PPfiVXzy7l38/t/+Br//w7/i9//zG/zun3+Cv/vWS/js9Ru4efoQHh8fwbE9e7CfgB4a3IWB&#10;uip0V5agv7YeE119GOroRn9HD0YHx7F7dD/Ghvdi98QxTOw7idHxYxgZ2YON63KpliEIUMu0rPQk&#10;wMZSC2La4gCCvXz+ItTXNKKspBpNjW3o6hhEV+cQerqH0d29C/2Du1FaVMwY2gWB3l5YOT8Lqxak&#10;Yai9Au1Vm/Hktcfw4iuafUR4X3IUeCq8Nv5Vbu2yzS3IstMqswBfZzry+ADG9jZg4kAjxvc2oaRs&#10;FXaWrkVp5RqUVqzF+twsLFmWgHW5yUjPEKCMaZMDkLMw3ACs5WJDw92RxPg1Ll67EQYhlSDHKYad&#10;E2jm0mrIoxqnAml1NRNJy+JIubR7oRZIT9WWKhm+mLcoEEuWx9GSa8E4te76YG4WFVq79s/xNUva&#10;SBkDmKvbR+oq9dV0Py2ZoyT1FVxafdLF1ekqUsyq/mE1QFlQTaOUK3NTZkGe+fmxWqU1CUKNW/oc&#10;NXbJoisJYg+C7UlwzWcQaP1sycmR/JkDkcCfNTOBCvw6YXjlvZfxBiF+j+AqvU2Ydf7aB45Kvvfx&#10;F+oqAAWWVFlA6dxCbNVRuQXSgqxc5SafBNxCOTVZgHXN3vuWbLhJzme8+b7Ae9nA9cdqanOVKZcV&#10;FpiyxVOvC1R7TcdKuscA/M4LZm7s6+/x+sdOme5720x41wT3O3j1tafx6qs38K//+nf4/X//G377&#10;m7/F//vNX+EXP/oKPuYX+PyePhwe6sL5I4exf2gI+2iV9/YQ2IZaA/FIUzNGmtsw1NyM4fZ2jPQy&#10;Lh4cxUBnH7rbe6mYQzh8+BSOHD2NgYExbN9agKSYOWYheMXDXoqNmQS0FgXwZ+wUwPh43ao1qK1p&#10;QF1d8yS4I+jpGeMzdmNwaAK7du3B3Mx5Zn3q9YtzsHFRBrpqtqOnsYDx6UG88LKmEWrSgqPANha2&#10;8CrZxqupAzqs+tp4WAAbO33zFPqHqwhuA1o6dqCzqxAtLRtQWbMKq9bGIC8/C2vWp1IZE8wqkdFx&#10;GgWlxeqCkJWtFSmDGbtq4zAv2t0g2mINa3Q3kxsyMyKprM5ibxq+qC1NQqjCCVTgEDMXV7sf+CEx&#10;MRgRfAHE8Bnx8UHYvDHVLEurtaaCgmiBqa6xipWjvAmnOyKjCXeIxkILJtln/r29tTROMKH2NQos&#10;gLXonAZvCFblUklHfR2IpdY+hH026+pYca1yM8+X8bHWw9JADdlsrdahoZsaRBIY7MV43A1RsUHw&#10;C/Ayz5wx80t0JFrgPg4J8XyZe7Eurfo0Ke87tLbvqhX3a++ZYwGs/A3C8gaV+C1C/h5BEpSC7M1J&#10;8HQuhdWxBVtpqkrb3EA+Cfi7k2X2HkH5+rtfvAim3qtrSm/wJWOvv/WBY5ktcDYJMhu/ClKppo5V&#10;T8lCrNyqsk26V8/QNaV3PuZnEN433neeoWuvv/eAAN83gx1eoQL/1U++jH//1U/x59/+EP/4l9/G&#10;X3/rXbx5+wxuPTaBs+ODODExjuP7D2G0ox2jba04MDBIaFsJbwtVuAJDjfXoLi9Dd3GJAbm9ohxt&#10;LK+hSkqV9+47jKNHz2Jk/Ch6+idQUV6HRYxjQ3x9Tau0upU0JFI7KwRroXiqcbC3J/I3b0ZrSyet&#10;cz/6+ybQz3uHqL67djFNHEFH7wgyU5Kxbn46SjetQEfFFr5AqnDqzG48a2YaOQM2bPeRcgErNbbQ&#10;CmKrvgJYx0oWZoEsiE9eOIg9B9tx9PgwDh4dMK3OjQ1bUVW1Cvn587Fly2IsWxWP3M3JjD0jzAiq&#10;efO1BYo3VTjYjJbSrv3aC1iLtmtdZTOskYoaEeYLfwLnyxhVsakA1kJ18Ql+tNv+VDV3A5WAiZ0T&#10;yng5nM8IxoaNWVi+Ion1QpGUHIFwPsePChgbG4GkpDgTR6vhSqCqFVjDH6NitOxNMMvczPMEsJTT&#10;AqvGJyUDLsvM4A5e95TVNi+CWWYQiKYk6nmu2l9Jfceyy1Jw1nVzZ5mvBqKoS8uPOd2FvyfBd/qV&#10;tUdSUCBDB5YF8LlzooMwzaqiYtQ3aHWlyG9SfQXvy7LQk0BLjVX+FuPZd778ljm2IFrlVCOTILMW&#10;WM9W+SvvvISX+Czdq/QaP+Plt15kjKnWYj7/I0JMlX/3YwEu0GRhnZfEa+84gAnYl2llX6Uyvik1&#10;nATSqqhVUoEp2/zHYCppmZiHrz9jji3Muv+lN1j2AVWZSZPalQSuSe/xZ/nQgddekzor/v3NL7+L&#10;f/n5D/Gf//Zr/N9f/wSfPryCV558DJcOUHG723BsdMyo7kBDI/Z095g00tqGvjqCW1GGvqpydBbv&#10;RNv2AgzQUtdvK0BvXR0qCorQ09qFPXsO4sChExjfcwzDI4cxOHwQrc29WLdsNaIDAo3iqoXa07Qq&#10;zzYrevh7qnEqEDuo2O2tA+jrmcBgP8EdUl/zASYCtecomutbkcYvZNH6paYVenyoHqfP7MH9SaW1&#10;sApkpamqq3Nd17mSlFbXLcg6V1K/8OlLR3HlxilomOXFa8dx6tIBnDi7F8eOj2J0op0qnAltyL1s&#10;Je0zY1BN00uibQ5h7KqxyLLDkVTGCNporZms+b5BQe4EmHExFTQ6Khi+PlrBwstMPNDqkc5gCzUu&#10;yfZqkXUdq/vHj7ATVMKsif/qrsqaF4NsvhwyUqKQlZnE58YaO+5DyLRmldZhVuuzf4BiXa0SqeVg&#10;nT5f2+BkYJaF5gtUEHvxHm9fL7hIbfUSIGyeGu9MJQ8hxN586bjRPssiu1K5FeOaaYv8GWcz3taO&#10;D4JeLdNmUgThTUjWIvbhmBMbZroC/ans4eE+mCbA3p0EUFbaJgEroKcC/CrVWFDr/M1P3nDi5Ldl&#10;PdVV84USv/QGISPISqaMMD58hxDoBcEk+F/nNX2mFP4VAvsmAXzrQ6mqtcCCmT/TW1S9yRj0lXee&#10;w2vvE0op6gcvmzILseC0SqkygavzV99imix/9W39XA/N8wS5ctV9kXb4lXeeNXC+ys/QqhQaE6xc&#10;llnlOhbEBnSC/dHHD/Bvv/0Z/us/f4N//+0/4x9+8jV85fnzeOroKPb10B63N+PI2Dh2NTVhtLkF&#10;Y23tmOjswjhTb20deirLMUIF7i0nxEU70d/QgM6qKvTUs4wq3dnUgXHa3UMHj2OMCrxn3wnGxSfQ&#10;M3QQPV27sG3zdiTNiSOwtHiMaZ3hlgTZzQX+/FLMCQ3G9s356O4cpgrvxvDAXirwfoyOHmQ6wOcd&#10;R8GW7di6Yj666vJp3ctwhmA9I0A102hSZW0uUO8o8diqs1VcJQEr1VW6pkEcLLPnGtihAR7aJ0lQ&#10;K6l1Wit4VPGz16zLZJprJi5onyNtLxrD2FaxbxhBjojUetApyM6JpVIyPqUCSYlCgv1ojRUDOwMs&#10;tAKkj5+jxM5ACzU4yeoSekKhOsFBtOCMJdVdFU9rHRgwG/M0zjo9GumEV7vgBxqVI+jxgQjjy0NT&#10;AbWmldaY1trNdhyzGq9kjwWybLb6c/WZvnxhCFgvlbGObHQQXx5e/Nn9+EKZNZuqy7jWj58TzheQ&#10;lNidkMaE+2HJvGSzeN1s/j86XVJ0GPz5tfuhdkp0ofWWAwgK1AICnpj28M0X8LpgZXqJkAleqbBg&#10;NUnKSeheZflzr1LB3qLCUT1fVZcOIRNoxtbynrcJpoB+hdfVHytF1cCJdz7m9Y/0GXwxvEeQ3n3R&#10;QPvqZNJCalqLSXBJWaWmUt5XDHyOpZVyqp6OBauFV/cIeB2/xrovv3mfP58arnTf83zGs3wGXwBU&#10;Ul1TrnN9npRX9ZQL1Nff5/20yK8SWA1oUJnSy4Ra82Sfe42xL4/f4PWf/fTr+O/f/JQK/H38+dff&#10;xfP8Ql471IcDPY2Y6G7HY7TPE30DGOtiPFtTh8HmJipwF0baWtBfX4fe6kr0V5ejtWArOgoKaKeb&#10;0U8b3U/Qh2if64srsWdkD3aPHcCoVHPvcUJ3CoOjx9Dbv4/pAErKmpCdlYMgP345Zs2Clwu/wLTU&#10;fmrY4hciIsDfQDzQN8r4dy9Gxg5hYvdR7N57DPsOn8Ghx86gtngbhtt2oqdlB85e3Ie7z9EWP3As&#10;812CeutFJh7fev4qbj5gmlRYC609Fqg37hHYe+dMuvb0OQPutbvnaKXPEFp1Kx3D2StH8dipPdhz&#10;eBgje3vR2lVpJjSspBIvXZGIRUvjzNahmrCu8chhER4E2dOs1pExN4wgqlWZQARJjRn3El4psoYb&#10;Sp2lnoG8rs2wQ6lQ2tvXj198Xz8NhVRjlKbueWAuY2htlKbN0NK1jC0/KzU12ozI8vFxQSCfpSVx&#10;gsPczE4Meq5Gd3nz87xNYxP/3l4OuGp80qwiTdpXHOtPMOUGwiK0S6H6kH2ptoSR9fwn+3017FL1&#10;4xLDzb2z3R7lC8kDDaVrsSxrDrTRu2PFZyFzHmP99EBoL+ck/l3W5yaZl5AWiZ9mQX349osGYKu0&#10;UkmdS0XfpRIq7n1Nyqz0NmNNgvrme190Bb3M+19Rfd7v2OlXDFhqsdV2HUqvEzJNfBdYguwVgqCl&#10;THXNUUgnXtWxFNTGqVJLAyiTUVUma5V1rDpKOjb1JhXztXcFrqOqVlGff0WjjG6ZMntN9a1NfvD6&#10;Xdzndc2LNcvLaGwwy16kQr9AuHX9hZdu4u/+8hv4/b//Nf7p7z/DL/70q/jw/lM4MtCM8Y4GHBwa&#10;xF7Gu6MEtrehCT3V1RjtbMVwayP6G+vQSXAHamvQVbIDDVvWo6+yDMMt7RhsJbztneitb0ZbeTX2&#10;j+/DKOPWQcawgwP7MTZxHKPjj2Ng6BBjyWMYGDyM5pZ+bNyUj6T4JNOo5TFzplkMwIfK7ENbp4Xx&#10;tq7fiCYq+o7Vm1G8Jg/VO8pRmV+CwlVb+NJowfHju9Bcu9k0Yr381tN45uEN3H/1NpX4SfR21+PA&#10;sVGz88IdpnsPrxtobz3jqK+juM58YMF69fYTuHrnCTx19zQu3ziBi9eP4fSVfTh5cQ9OnBvHviNd&#10;GBqvw/j+DgyONaGudSuKKpZi4zZtYzLHrIqxZkMyMrIDkDEvhLFvGFIzQpCSEYi4JHXv+EFrWakL&#10;KSk5HFGMFWWHlUdG+SKMKmnWiCb02rs3PMrLiZt5HhqurVY0yIMKnB2ChYvCaLk1KssLKWlhSMuI&#10;YFzs7Hgo6x4Wrl0TaMODZxHcGYSVf19P9d+q9ZjgUt29vJ1F3bXVSoAsfpCWj52NmNhQE+s6jV2T&#10;iwNQMSMinYkTUu2IKC0s74y11lajstfR+h340lE3k3bj1/pe+t2WLE2GFwGO5e+6dk2cGU2mpXem&#10;ySbLFj94g19mgmvVV2UvvyuQnG6e1yfhlVLLJr8q4GmVX6AqC9631Ocp8HldAyzMPZMqKRgFpgB7&#10;8fV7jn3lsdKbk5bZwmoB1bHu0b2qPxViC7iUWPv3qL5eCAZovhy0KJvmtVpwLaQqV1ILq8oFrHK1&#10;tKpcavss4X2OX15Zaj1DZc9rjuyb90x6nir8JlX7P/7r/+B3//rX+Dqf9drNc7j02H6cPbQbZw4e&#10;QF9jEwZbWjDANNTWgV1U3wGCO8jUV1+DoaZ6DNRUo3PHVkK8Da0VxRimtR4g7F2lFWjZWYyB1lYD&#10;8Mgw49fhfbS/B6mgj2F89wnCy3iY8I6MP4H+0cfR0TeBxpZe5OZuRFhIIFxnPGq6ivwJsp8aP2jJ&#10;lidnYOEsLyyc7o55j7oh6xE3pEybjg2JydhVW41tC7MxUFeGA80V6Fq7Bt1bNtLeF2LzihzsyMrA&#10;zrR05Gdn4tjjE7jPv8Gt55zGKwPxZC6QBbCgvXLrcVy+dQxnru7H0dP92P94O44+0Y+R3dVo6liP&#10;7oEdDAd2mp0bthZmYfXGRCxcpqGTUWayfVqWAA5DcnoQwfUxgzI0USFKC9URSEGo/l9Z7NAwdzPq&#10;Sn3DOg4jqDGx3qwri6oVIF2Ze/AeNyrqbFMWHeeFxCR/LND84RRfZGaFYvHSOVjAz9fY6uhYdVv5&#10;U/VDqZK+pjFNtt6PsbAWkw/VMrFUTQFt9gYm3JGxIXxJ+JlzWV9np0HHagtgwaxuKDWEmf5k71lm&#10;JRCnAcupq3hXKu/mNsOAq1UrPQl7AF8GfnxOsJ8Xli9NoEvgi5rn02SZX3jzAZ6VPZaK8vxlwvQi&#10;v7ivUh3VMPXKW7LFjroZCF9z1g1WPPoSIVDdl5m/QIheU6PP+87AB1lhgWlBFmAPaWOfeXgTL0yC&#10;p3LForLIOtexlmtx4tMXCNh9A5jiVD1HC47rOTrWz6B6uk/D/75QWWc5GJUJXpXpXA0vuqZzo64E&#10;U8eqY+2yyuyzlHSsewz8On/lDn74428A+H/4vz//AX72tTfxLf59bl04j+OHGV/29tCStmF3Tw9G&#10;Ojqouh3oLitG245t6KuqxDgt9Agh7izMR+OG5ahavRhtxYXoa2pGR3kpuhkbt1OxJwZoMQdGzPDK&#10;vfuOYM/+YxgcPmDUt6dvH4Z3HSHAj6OfUPezrH/oMNMBVNW3IC0pFR4zaN2muyBmtjsSPb0QO3MW&#10;smZ7YIm7J5a6uGOFmzfW+Phjqasb5s90Q+ZsLyyaNRMrZj6CNY9Mx8JpX0JN7ipsSI7DejcP1nFF&#10;GhU+PycTE4NtuPEsrfTDp3D1GSowrbMDMO3y3VO4cO2wSWev7sPhJ7qx72gzLXMjxg7UoHt4Cxpa&#10;l6C1ez1amBpaV6GsWgvKpWHd1nisyI1EzrJgZC8JQ8pcfySl+TI5Oy3EJ3sxFvSENjsTXNo3SZBG&#10;RAtIqls01TTG3YxvnpPgY8BPZL2EZL9JCH0QQcWNnuPJl0QgchaEYdXKeMbdIWbxuQWLw5jCkc5r&#10;Kfy8FH62lt3RvsKalxxNNdT6ViHBbmY8ti9ttLqCBKgWqlODlYY/Oi3U6h92hkXqWEkNawLb3dPd&#10;NHDpXkGrLiVn5JUzgEN1zTPNc5xx1GamEx2VGuZi4nypzoEmbJgmy/yi4loq7uuMZ2WbXxJwtJQv&#10;Uc1e5ZfztXfUaER1lUJONvy8JthkhQnuQwLwLL/oAlmWWNcNuJP5QwIvpdQ9LzP+fNGAxroEVEor&#10;2AXiG4yNBaPuUfmbjJcV91p1tCpsIddzVab1iwW6VNaCZ+oTTuU61zPsubHKBFpl9h7b96ljC7tg&#10;1rlyAzZB/uiT1/C7//w1fvfvv8I//MU38Lc/+BjvvfwsLp09gz2jw5jo78NoewfGqLzqMuosYXxZ&#10;XoLOnYUYom0eaaaNpmVu27aJ8C5E45ZcjLW2oKuyCr11DYx/uzDcP4jdE1Td4VGqLS20hloyFp6Y&#10;eAx9AwcNwP2DB9E3xDRyGANU5IFhptGj6Bo7iobmQWSERiNpxiwsdnfHAgIbOZMwz5yNRW4+WEiI&#10;N3kEoNA3HCs9qEQuM5E0ezYWMObKYiydzS9equtshM2Yjhw3T6x198FcPmeulycW8IWwdMZs9BQX&#10;4KkbZ3Dt/iU8eesM413a51tn8eSdk1Tgowbg01f24PDJHlrwVgJMV7K7BF3DG9DSuRhNbfzdmepb&#10;56O6aR6qGrNQ0ZCJ0to0FFeloLA8GXkFBHpdFJaticCqDdFYsykGy9dFUKlDkb1Am3xTpbMJWqY3&#10;UucS6nQfJKR6Ij7FA7GJbgRfy+QEGjXX5mUJKZ5OOeulqoyQpqf7E1g+JyuQVp3PSg9APGGPS9Dc&#10;XTcmTwQG0cmYxrFZCA5xo8txR3iQB/ynqKvgFZSavG+B1cwis/0ok+mSEuAeWm42yDRsKT6WlRag&#10;FmKdC2JNN1S5eZa7M0LLjbmUW0sI+/pqJJcLpj0gAPdfuUsI+aXm8bOEQSC+ov7PD6jIhOmFN2gj&#10;qYAvaNsNgifl+1yBCcADAaAvOAF5kXUshKr7AiF5lqr1gPdLfV+m/Xw4CbHqvqyXBMv0fNnrF169&#10;SyjvU/mojpONTerOcVTQgdM0OunnELS8rnsskNYWC1app8p1rGs6F6QWTiWVT60vkKcquJLq6fy5&#10;F27gr//iW8D//DP+8F+/wd/++Kv4Ou38rasXsXecoBHa4bZODDfRMquRqqocHUX56C4togqXGds8&#10;VFeF9p35qM1dg5LlS9BfU0lL3YjB2gaM9wxjdIBx4vhB7B7bj10je6iq4+jtG2EsvBcju/ZhgPFw&#10;Z9cIunsm0NE1ga7+A+hm6u0/iF7C3dzUj7JFG7GYoM4jjIto4xYQuHCqccgjs5Axywdz3KjAhHLT&#10;bB8sJaBzCesyVw+snk2rTSVepeuMwRYQ2mVe3lji5oVsDw/k6Jx11nv4YoOrN8ozM3DuwiFcunkC&#10;l27QMjMXvGevHsC5Jw9+DvD4gVqM7q/E4EQhuoZy0dRFeFvn0vbPRV1LJiobUwhwGqrq0lFRk4Ly&#10;mjSqchoKy5KRuzUGazdHmnx9HiHeGIGV60Iwf1Eg0ud5IyPHGzlLAjF/aaDZKmXBsiDacH/MW+iP&#10;zBxa8XmEmPVS5noSZC9kZnvzBUCFXxCAeYyzs5nmzQ/E3Gx/AqxVOmS71d3DvxdTaPhshIbSugZ7&#10;QLsZhkZoDya+EEN4zrhXLd8a8KEuJgGmpMEfGmUlGNVopgXxpJzeDGX8/QPMzoPOaC6nG8pCa4Dl&#10;/5cZCDLri0kPGuShvZPceKyVO5R7CGjCPO2Ft6hOVNCHjPmef8OB0Dl/zoCp6yrX8fP8sj+cVMKX&#10;CbWgvK8vOMssxLLHL5olSqm2ijvffQ7PEIj7BOB51hHwqv8Ck56nxiGV6fME9QuTwL1AmF8yALOc&#10;zxVk6sLRuWDSuVXQqTZZACq3ZQZQJkGpJCA1ssiqrc5VbmHWsQC38Kre83zes3yu7vvl33+Gf//X&#10;n+GXP/szfP9r7+LFezfw2L69JmYdZOxrRlvV16KjmJa5sgTtVKqRhjoMNTSgSxa5pBAt2zeipWCL&#10;scy7WppYrwLDja2Y6B3EvtHdBHgvdvG4X2OYG9vQVteE9oZmdDW3obW+FT1dQ+jtGUdL2wg6evaj&#10;veMgOnoPomhpHpZ7BmOHix/yPf2RRcubROucMcsdMVTVKB5nunohzYVwurhgMfNVBH0FoV0xk9DO&#10;8sA6Hm8i1OuYcmi9N3n4YI27N5Z6+WAZrbSON3j4YYtXADbMmo0tyXNw4txuXL4tgB9zlPfyPjxx&#10;YTdOXBg3AE8crCHApQR4B7qHNhDgRVTgLDQ2z0VtcwaqmtJQUZ+C6tpUVNelEeAUlFQno5T5zsp4&#10;FFfHo6giATtKleIZM0cR5FCsy4vEms3aqCwUKzcEMw9hLM3jdcFU7iCsWB+KpWuCqNohPA4z56ty&#10;Q/gi0HpcYdjEezdtCcfaTSFYslKK7os0QpyaQVWeR9tMqKXicbTk0YypI2jPwyK1I4MrQqjIvj6z&#10;4MuYWGtAa/CHkpb10QAS9TerYUrqqyGZoWH+0MJ1zrKyTqyr5Kiyo8IOwCq30w81KGSGWXzB388D&#10;QXyOBpwoJnZnHS++KAzAsr8CV0AJtrv8ourYiWvv4za/0Pf4BVaM+yLPjSrS4r5i1ZRlAtSAL/Wk&#10;opsNollfZbqmZ+jZX7wYqNZ6GZjPeMZ5Pj9TEAnAZ1/mz/GAMSuPBZJgVBKYAk9gCVZZYtvgpHMl&#10;HVtgDYDM7f2qb1VXSecWXiX1caoLRbkFW7Nz9Nw3+dn/9x++h1/SNr9x/wZuXT6HS2fOYFQDNGSN&#10;aZF3t7fRNhcS4O1U4TIDc19NLWPbKnSWFtM+E+odW9BTU4o+qvFAnRq1pL792NvXg3193Zjo7MBA&#10;YwM662rRTtXuqG/CEKFtq9PqHb3Y1TeO4cH96Ovfj66evWhtm0D51kosp4pudfFEsasPyrwDGOt6&#10;YQ7VN92V9pfwLieUq1w8sJbgbqCarmccvJxALybgC2a5Yjmt9joq7Coqctosxlq8NtdlNua7umAR&#10;bfcixsu57r6E2h8rWW9jSBAO9DTgyu3jRnnPP3UYJy/uxqlLe016/NwIDhzvxMShGuzaW2IUuGfX&#10;JrT00EK3ZqGZqZ4qLIClwDX16aiup/rWJKKsPplQJ6Oc8FbV8rw2ATur5tBax2J7SQy2FUehoCwG&#10;BTwvKItFXlEUtpfFIb84Fpu2RyA3Pwxbd0bzPIZ5FK9HYgvzLUXhTBHYzuOCHZHILwhH3g7WLYzG&#10;5vxwbMwLR+5GQr2ZSk/YVwr8NZrSGEhV90Nqplq7XZGeFIQwKrOgDo+ajaBQxsOBs+AXoFZnR3XV&#10;JaXdF9RKrd0E1aWldbc+X1fLLM3zRRLQbu6azC8VdyYxGOtMgLWXsFq/Axn3quvMh/Zbadr9124S&#10;qHtUT36B+QUVWNfV78cvsCy0YmGBd0Md+IRBdQTdK+8zDibEZtzwZFz6qmw44dVK/g8IsF4CSuqG&#10;UbeEacWlmgvouw+vG8XWZ+i6zp997Q4/ixaWdeQIlGzZvZcdEKW4AlpA6fzOi0/x53K6PZTUYiww&#10;Za0F/9MvXjOtylbJrcpatVYS5LomwK0iK0lxX2b91+U4+GL6yZ9+CuAf8f/+6S/xlTdfxL6BPuzp&#10;6yeAzdhF9Z3o6MQgrXNXwUb0lOQbgIfr60zjVU9FJS00ga2toG0uQ0fZDiryTvSyzmhbI3Z3t2Gi&#10;rQbjzdUYJNi9fBn06rnd/Rjs7EdfRz8GekfRS/vc3z1GgPdgsH8P2puH0Fjbg5K5S5E/0xVlhKvU&#10;IxAlnr5YP9sXiVTebCrxSjc3rCfQG2YxEegCqukmQpkxgxZ7Nq8R7o2zPbCUsM4n4AmEOZwxczqh&#10;XerugVS+AJJoyRe6uGHNbG+seNSFYUE+//aXcO7GYZyjbZbynr+mfA+Onx/FsbNDBLgd41Tg4T3F&#10;GBgrQP/YFrT2LkVz2zxjoZUEc20j7XMD7TOVuJzglhJaAVxVm0xVpsVmXlmTRKATCHMcYY7GzooY&#10;lFbEoZgQ7ygT3HHYocSy7aUx2EnAS8rnoLhiDkGPxrbSSJaHsU4EdpZH8RqfwbIdhHlnaTTVncDz&#10;eGthBPK3E3gCnbc9HJsLIqnaBHtDJFatDsbiJb5YuSISczMCjPWeK6s+V5P+fRg/awiktktx5hNr&#10;FwgvnxlO91W4l+lbVn+yh4e7UVtrkwWqhdieW3tty9x57sV4OzDAx8CrkWLTHrwlCyzb/Pznca9V&#10;XoEmlZTFFWw2zhWUUm01Yll4FfPqWK3Jio/VyizwnyYgFs6H79w3sApGKbKe51hqqfxTfElcMdd1&#10;/hKtt14SOn/ymYt8qVz+XE2VW1XWs1RHsCvXS8IqrGzvM4T7Ju8VsFMVV+dKssv2mnLdq2cr17W7&#10;fHFpIy/tvP9fv/s1/kMrS/7qJ/iYL6q9hG5vb68ZYaXxzeMCmLB2bt+A7uJ8KvEOxrbV6CqjVaaF&#10;Hm6ox1hLPcbbGtCjGUnVKq8w0A7XldBml6O/jjGxup1aWtHPNNBBde8dpqXehV2DEwR3L/p7x9FH&#10;Re5q60VlWTPK88tQ5B2KSlrnPKrvehdv2mBvQuuBebTKqzy8Gd/OxvKZBJWqupZKvY4Qr2CsG8d4&#10;awFVdhEVeCmvK89m3RiCG8a0mHHyFk8/LPVgDOk6E/P5IljpzmfQah/b3cP/l9O4cOMIY2Ap8CGc&#10;e2q/iX2fuDiOo2cGcPBEB/Ye5e98sBy79pQYiDv6VzN+X4Km5hyCnEOIM1HbQAVuTkcVUzVTZSPt&#10;NJW5huUG4BoHZgFcXi+FjkdpVRzKKmixqcBFlbEorCS0zAX2zvJJuEt5jYAXVhJw1amIIuCRKK6M&#10;RklFNOGPQiHV3CTW3VZMJS4II8BKodhSEIqNzDcS5k15tNx5oQQ5GBs3hRNm2W7t6O+JxFQtXOdK&#10;dabNZpysASCaY+wXoLWhXRg/U5HDZKt9zJhq2WxZZQMmIVXcLGAtrFNVWbmBmUn7JQlcL81kMiOx&#10;CJWjjPcMsAJTUCnZFmaBpnJ7LIut9NyrrKs4lVZa8NpWYq1SIZutZz4gZAJLKiqFVC7FlMoKar0Q&#10;dF1lylXHwMprSneooEZZWd+qpVVfA5uew2dq8MFzUk0CbWPc53nffeYa/qd7PgebZcYaM+k51jYL&#10;XKvAys02Inyx3H3hMt57/zmq73/j73/8fTy8ego3Tj2GWyePYU8nFaa7E7uamzFG2MYY73Yyxu3e&#10;udkAPFBbR4jrMEooRxprjYUeqa9m3FuEnrLtGKp2QJYSt1eVoZXxcF9zC/pb26m8veht78Zg9yAm&#10;hndjbHiPmS/c0zmM3o4BtNJSVxbVoih3G/IDQ7DDzQsLCF0a4cykDV5IJV3JuHYVYVtG8Fa5emLp&#10;dEJKW72Aaq26KTNdaKNnE15CzLSQ5RmEOMhlFsKo3vMJ+0oq9WoqtGLgpbPdsZjPz5kxCwdH2vHk&#10;/TO4eOMxWugjOPfkfgPuyUsTxj4fOdWPQ09048CxZuw+XIXRveUYGi9E5+A6tArg9kVobM9BfWsm&#10;qglsZSPVtiUVdTxvaJ2LOsbH9Syva05FrWCuS0V5VTzKqufQZs+hgsYaQEFiC1EAAP/0SURBVAWq&#10;ynYSzrKqWFTUxKGUMJfQcivtJKhSXF0vKos0x2VVUmeCbJJAjkYRVbuQqYAwb99Jm11MJS6W5Q4j&#10;1IR5Wyjy8oOxeUsY8rZEYP2GIKxZH4JlK7SnsRcSUhh2zCGkkfz7hbswMVaO9ECoBpFEaPCJZhup&#10;NVst0rLJTsuyhmDaqYS2T1iLwM9205hrTZgQyNrpX41juuaosfJpUsnnaZ8FpuJQJVllmwtC1bEx&#10;7tMEROWqL8Bfes8B1cS8VF2psXK1IivWdRRcca9jpa1Kvvrhiyb2ffCWWr2/gFgqLDW2jWdOjH7H&#10;QCzwBKdtZNKxHatrVdmqq72u0UQanG/sMkG35YLUAqzrAli5rtnr2p3v/ku6dg7f/exjAgz84sc/&#10;xDMXTuPQ0CD6qqmYTGPd7QS40XQD9VWU00JvRdeOTejVCKsG2esWA/AAYe0r3UHIKxkHb0Y3j7tZ&#10;v4cx8lBDIwbU0FVfj27a8TZCP0CAh3sH0N3Sif6OPoz0UYX7RzFA9e1p70VnYycaylpQsLkQS8Ki&#10;sZxx62Ja3AyClzXdBTmPuhoo06bPwMIZrrTMvkh5dBbmPTKTcLtgniAm5LmEcgnVN4d2ehHvn8s4&#10;OYzH6nrKonrP9/Im7OpmkkITdoI8WFaIp+4ex1PPPoGrtx43rc6nLk8YgNV49fi5YTx2ZpAA9+IQ&#10;bfTeIw0Y2093oYas4fVo7VmK9r7lpkW6vj2bqpuJmpYMApxOWNPR0paFOsbDlZWpjI+TGSunG4Ar&#10;qhNRVZdgIDUwV/KYZRbacoKsVCpACXlxdSxKqLblVVG8rsRyAl3O8vJqgl0WYVS4lHWKSgg34+ud&#10;hHgbj7eVRiGfeX6JdjYMxfbCSGylGm+lrd6+g1Z7mxQ5xKjxuk0hWLMxBMvXBCNzoQ+SMtSl5Ys5&#10;iT6IjPU0jV9aZCAgiACbwSCMYWmxvX1nmnNruTUgROO3zVRGNVZ5yEY7oNux3RoR5tQhwLLMgkxA&#10;ytYKujv6IhMYWWoLtWJhAfuAsApkwWVBf4bJ7N7+Cq0o7fNDAqwuH0ddCTafb1u5Balsr7G6xro/&#10;64DMa0oWVgGt+rLf1oJreKOFzlHI/22ppbAOeF8siSoYrXILdEGqY11X0rHq2GdZa61zc40O4Ovf&#10;eBt/+MP/MP0Bv/jR9/H2vZt4fHwUXRXFGKqvwVgXAW5qRHsx4zyC11VYiI7teVTcBoy2tBF0Ki/j&#10;377KYozWlmKkbif6K4pMbNxX34SOqnr0VNejn7D3NbWiqbyKYFagpaoKnQS6jYB31qpRqxFDXQPo&#10;b+9Bb1s3dvWMon5nHZbFJhI6T6RPd8USKu4Sxqqb3WajmOq5k3HtAqppMmHeyti1nPCV0Tpvooou&#10;Zpy7hcdF7j6YP53xLYFdSPXNIKSJM90RSmATvX2xUK3QrLuE90ihlwT4Y3CkDY9f3IeRsRbsOdht&#10;RlydfXIv1XfcQPzYmSEcPtmHg8d7sP+xdjOQY9duvtB2F6J31wa0dC8xqblrMRo7FqGhYyGaOhei&#10;oX0+FTkL9U0ZaKTFzstjzFtDC814uK6BEDNGriXQgrimIZnnqYSYMBNaA7XgJaQG6FoH4NJqnjNJ&#10;daXQSgK4jHF0CVXZWukS2u4ixsGFJbTZPBbE+TvDHZiLGT8T4O2FBJcQb9vBclrtLYQ4j4q8cSth&#10;LgjHRqr0hi0hBuh1BHvthgisXBtmurhylgQhMzvQDAtNSHYW1IuK1ZjrydbtMMa3wa6E2cW0bnsT&#10;aCeO1jhsN567wMdfjWUu5kUQEDwb06xltmppICVcUkWBpQYtgSibrO4hR1mdxijFl/qym4Ylnj9k&#10;fS1LajaCfslpzb5NYG4+f9VAaBub7jJ/kc9Q/64srQB6yHMbn5qZL4RNQN0TcLxHzxagSop9leuz&#10;1UAlC6161gprlozgtEAq13NVJoDtvQJU4EvFLbB6hgXe3Muf9e9+9m1q77/h//32n/Cd917Dq7ev&#10;4fTBg1RMgllbYSYm7Gpsptpq5lEbughyT0kh4VaDVC1aiwrN1MFdteUYraZ1LtlCNSbsvD7MOHdX&#10;KxW2hS8BWvDu5na0qeuosRUtVPQOxtZDPX3o4vU2wt7J643VDeimtW7aWYvFXoFY8OijmE/1XUqr&#10;u5GQbSJsdYSujsraSuvb6OW0IAvOSuaVVN9CKvMyqu5W1m/28EUl49pthHnuzJmImT4TsYQ5kBYu&#10;WSt9MK2c5c6cFpwvhfkeHkhkDLd0QSoKCtajqaUYT1zaTYj3GPvsACwFHsaRkwPYd5SQGwWuIMBF&#10;TGrM2oiuoTVo7V2B9oFV6GBq611GiBehiTAL6s6+9bTYy2itGRsT1Np6AtyQhJrGBEKcgromgk2Q&#10;K2vjJ4FO4rFAVoo1x865c6xc0CpJjcsJtXJBLOgLaacVIysVlEVjOxV4O8HdsZPltNU7dkajoCga&#10;O5gEs1qwTWK8vKUgApu3R2AT1VlWe/PWIOa8ti0KW/IjsWlbNDbkRyF3axTWbtaGa2FYuy4MK1cG&#10;YcmKAGQtUgu3LxLTPBCfrAEnnoiKd0c0U1ySYmyqerofEqnsKVnemDsvwKRpUkgBqiTFdY7VX6t4&#10;V63DTrxrBmhotNR7L7AebbMUVPUmY0rFns+87MShD16mTaYiS52l5sZis65U1IDMeq/w+RqQIVie&#10;IVh6jvpr1Q8soDWlzXT7SLlfZ5kaq/S8SRW1kD39kErKZ5r4Vz/rpKXWseC0Lcv2XgE6VXlVLsBV&#10;x74ABK5+tgeM8Z9jvV/98kf4w3/9Ev/68z/HZx+9jXOHj2KirdNMxm8t2k715ZezuZUqW4fd7RrI&#10;0Yieqgr08LpUtquc4NZXYbhqJ6pyV6F+ay4G6irQT/UeZuw80tqBQYI6zGd00Uq300J3Mg5uJ6x9&#10;XbTOQ6Po6+5HDwHva+9AT1sbOupakJeciWWPuGCJy2yqrgu2Ec5Bbx90UmkrCGc+QawhoG0s30Lg&#10;Uvz4RXhkBvK83FHBesup1Mt5XxlVOo8We/7MWUikikc8OgMRM2YibjbLeP98XltMVV7JGHoFn7XK&#10;3R2r+JmbE2Nx6cljuP70adOA5SjwBC30mIH42NldOHiiD/uOdJiRWGP7qo0KKw5Wf7BapLuG1hmQ&#10;uwbXoKVrOTr7la8gxFJnR6UbBXQrY+XGDNQ2pKC+OQVlFUm0u4I2wcBbVWtBjjOwVtfHm1yQTgV2&#10;KtAWXqPKlWrsIqwGYkJKBS5gKizTrg6xppW6kDAXUZ3t8XZjq5l20FYXUokLnS6pfCqzVDqfUG/d&#10;xjQJ9uYdPCb4eby2WfH0lnDTF71+UzA25IVi3UZtexqElbThy9YEYulaf+YBWLU2hGUhWLE2GEtW&#10;B2DpqiAsZ9y9fDkBduBSq6/T0qxz5UoCUAqt+Pc+v+TPMVfDlUBUXCy1tTGnxgkr3ec9919S6y+B&#10;FlS8JjXXPXrmsywzqqprhPIuYXqBLwN199xlEowaKC+Q7rOe6qohSvZZoKlV+BkBS+W99exl3CGw&#10;Lyiu5s+pn0UgCkzBqmdYUHUsuC3kKleyMKu+Ztk4MPM5fOYzD69A60v/z+9+i3/8ix/gx1/9BE9f&#10;PI+x1jYM1taaARgdpSVmf6Phpmba4BrTlbSrlTDX0RJX1WCUNnqI8O5rqcDuhjK0FO9A7Y4C9NTV&#10;YKCZ1llL7BDWIaYRgqlJEG20zs3lFWjm8ztra9DPF0JfYz1GOrQETwu6+NmFy5YSKA8sn+6BtR5+&#10;qPDxwSG3QJzxCkBvSAC2urmhhMrZSAXeTBCXuLsh3J3Wi1Bn+foiJyIYWSFeSJk+3ajrEip2OiFN&#10;VdeRup7U/0vFns/zBVT3HMbK2YyrFzI2Xsbr6/nstXx5dBbnm4asc08dIMD7cPqKBnCMTXYj7aKN&#10;HsD+Y91U4HaMHajH6AG+tPaW0kZvJrgb0NZH5WUs3NKzjLCuYmy8Gj3Debyex/h4Mc+XoKOf5V3L&#10;mBajlrFyXUsqrW4KlW0OVViDP5y4WPa5qi7ewGsBtsAKXuUCXLktM4l1SpjLahcT6qLyCIJLJS4j&#10;sIRVMbEUeCcVWeDuoK3eURxhzgsYH28rIrQsyysKNbHyVoKaR1XeSoDzCa5AzlfMXMCYmslAvU3x&#10;tCw4Yd6iFMYUgg2bgpiYbw4h2AFYtyEA6zcEY+16bUQegLW5gVizLgir1/hi7Vo/B2DFsrYF2gKs&#10;fuBrtKJ3HzpxrlRYQD7La6qvY7X8Sg2t0qnvVQDffYnQTaqtA/CzuMf66qN9mZA/YKyseoqFZadV&#10;7xkCqXTvlZu4fv8Snn7BiV8tWAJQnyWA1bp8j59xU/X4c1rV1XWbBKXUVdf1HA22l7VWXVvHwqx6&#10;yu2xWp8fvHoDb773DP7n9/+F3/zDX+Nbrz/AG8/dZ+w7QftL21xZjq6yEsbB6vZpQXNxiZmUP9LW&#10;jnGNg25sQW9VLXZRZUeby7GvrRwTjaVU7nqzIuUglVfbi/bRCrfVMu4l7H2m5bkbPYybW2vr0Ulw&#10;h6i4euZYexstN+PhnSVo3FGE7VnzsIpgrZgxGy0ewTjmF4gjHv7Y6+qH0Qh+yQh0FeFV33AG7bAa&#10;q9Z5umPD7NlYS/jmubghkCD6PDoTqR6eyPT2wHpXbyq5FNeJh7OZZxPqBay70NUVMY8+QnV+BJlU&#10;50VU71WPzsbWhERcuHIIF28dwoXrzvBJq8KC+OjpIRw62Yt9x7oIbz2G91cylWJwvAADY9vRN5pH&#10;+7yaaQ2PN6O1bw06B9eidySX9no5AV6Jtp5V6Blaj+7htSZGrm7W4I9MwpiBOqqyBnpYG13bmMQk&#10;oOM+B1nJgqvcqnIlrXY5y4prCGkNbXS1GrsUD0egmPA6iXFxSYzpKy4qUUMX1ZmWuqAoghCrX5lA&#10;EmZjt5nUYp1HNd66k9BqwEihkwpMHs5cAMt28zrttwDeokEn6nNWHJ0XwhQ8mYdg42ZtLRqM3I1B&#10;BDkQG5ivyyXI6/2xZj0BFrSCU7DK7joNVPfMsdOFo0alOyZ+vaMYUl9w3mO6miZjVsFi1I/peSqX&#10;1FaNU4qnVVfPUhws6F/mPaqn+FnPV5eRWp0V5wroWw+exE0qsLW0AtMu0yK11OdoSt8NwisF12dr&#10;TqpVUhv/6l5rj+01JUGq3F4TxKqrMs0T1vltfv71O2fwla++Avzht/iPX/0Uv/rRt/DWC88R4DEq&#10;b5lZUaNtZxGtcD12MY7tpSr2VNdilBAqqVV5uL6BAFdgT0clxlsIcXsN9jRXYG9rnZncv3twCOND&#10;u9DfqeVfu9HR1oX+7gGMDY5iz8hu7Bkdx95dY9jdO0B4m9FQWIzKTVtQmZdPgHOwgbA1uftghOB2&#10;uXihfIYbihn/bqdS1oXwS0FVTSakAY+4YgGVs8PDB72evihznY0Kwr2KMbMU2YMx8UK32aZhK5Hn&#10;cY9OR9r0Wcgi/OmMiefyGepTzuJLYI4Ly1lPXUkbXLyxLiwMJ8+M49LtI7TRjgqfurzbWGgL8IHj&#10;3QS4E7sZC48cqEb/RDGGJ8popytMv7Ag7hzMJcTrqLbr0Dm0luCuogpvIbgbaavXGYjrWudTpdXY&#10;lUN7vQANaqluSCfETizsxMGJqG6Q+gpYKbIDsuCVGluAP4+BCWyJAK6mna6SnXbsthq2lEorZJ+d&#10;lmkHZgEcYay0Gru2lxDiyaS4eZsUuYSAMhUUU6mpzNupzAU7wwh8uFF0gayUvyPcqLAs9haqshk4&#10;QojzttJeM5ciOyCHUpVpsyfTRqkzYRbE09R4pSTVFahSWwMRgVODkx0NJVgMPKyjuoJcwKlfV/Xt&#10;CCrFzbZcSZDqWaojpdU1JcXEpuuIwMiCKwk0JVlkKfBdJquiAs8A9yLVlPAq3dHnTiqp7lMd5apn&#10;l3txwHRGVulY9fU8ZwUJZw7rlZsn+YI4S6v+JK24GrIu46l7Z/CXf/Ut/NsvfoR/+em38csffRs/&#10;/vqHePDkOezv6UBfDeM5KqXWe9Z8X6PG5ZVU2A4zOaGnppw2uwyH+xppu49gX2ctJlqqsLuFClSz&#10;E7sJsZ6zp7sTQxpHrSV3+gawd3AY+4ZHTH5ggGmQgDc0o27HTtRs24GqvC0o25SHbXPnYdNMD+wL&#10;isCApx82PDILS6iMywj1WgJcQrA1QSGO4KYZG+yC+VTbzBnTkfzol5Az41Ha4FmYT8g9aYWbvP2w&#10;hnAGf+lRRBLiRMbD6n6Sei8y3VOzsYLAr3D3wmI3d2x290XuDC/sXLYY564eJrB7ceK8upDGPgfY&#10;6Qt2upIE8J6j7QS4HkN76WDGdmJwTwVG9lfQSueha3ijaZ3uURrejI6+TYyLN6OditzSs3RSjZdR&#10;gRkLt2cxzUNjZzYa2zLR0iYlTjXxcTUVuIJJg0DqmtInY+Mv4mIBrCSgbYOWkoGZIBs1FsyTLdNT&#10;k8p2qh9Zysxz5YUEdYdScZg5Liz9ou84v4jnVGkDupSaMBdQraXe+YyV8wiwkyLMaK88xczGVjvW&#10;Oi8/xCTHYocamJVvpEKv3xxEVQ7ENEErGI0l1hfdWGqnq0cAKn+OYMouCxCBIUV1Gqiu4SnBRMVy&#10;1NpRUd0nVRW4VmFtmaafqa7q3Zo8txZZIEp5BZmZMP4sy6nAAk3XBafAu3TjJC7fPs2467hZtkXw&#10;C3TVUW6BtnArt3DLHqueINb5nef0O2kpmDO4++ASnYFi7KsMB57Gf//nP+DvfvQNvHbjKq4cGMXZ&#10;3f04MtSJvV2tGG1pNvAONDZTHevMrKLhJn45G3hcV4mx5mqM1JXg8rFRfPdrr+PSY7TeBFqjrcYE&#10;cXMV9nS1YH9vj4mZR1ubsK+Hz+5l6uvC/oEejDO27qOyt5eVonzTJpRuyMXOdSuxbdUSbE1PwWpC&#10;2uYVgj0+AXgsOJIKqgn7ribubaLtzaUFXk3VXOgyk3Z4JtKZ5hDcmEemI5YwLyDo6wliOM/rGEdr&#10;dFXEI6zDZySybtqMGchhHJxJmKMIfQrP1aCV5er0N8/V/OIFC/jl3EHoahnvDn6uwLLRNg52AO4w&#10;SrznKH/Xg7UYP0yHso9hw1gJwS2gPaZ9Vot0/0qCS4iHqL7DW514eGQT+nYR6AHNIV6Kxg6qb7vS&#10;fHT1LUVDI1W4gRA3ZKKG4KrVulVdVG3zUFOfhPrmZMLrgOtYaicX1AbeKqebqbSGSjsJsFqlSyuc&#10;PmMLr/IiAqohmCWTAOvc5IRXSQALVvUfbyOoxjozl6Xeoi4pQr2D59s+B5jxsvLJBrBtPFeSvbYw&#10;S42tOluY1VUloKdpdpGmCT7HuPS5l6WEBEhWkzGmIJP6PpBaMpftvWesL+NexrxSXAum1PUOk2Jb&#10;NTDdIzhmbSVek/o+9cxFxkmncfXp87hBsJ9m3dvMpaRSQUGll4OAU1L5dd7z1N1zk/NNzzpx7DOX&#10;TeOVFPqP4RaoatS6I8UXpKwjUK0a60XxNH8WAXvvxSfx8M27/L35YqLi3ntRLxDF22dx9c4J/Plf&#10;fAP473/Ez2mdb5w+jkODvTg42I/RjlaC1WpA7WKMO9gsxW3GaEM9OooK0FVaxJi31gzWODrYgnu0&#10;4p9+8gLefO4pQl/DexswSIh38Xhfbxv2EdZ9fO4BrR09OGh2b1AMvYvPVPdUW0kRavPz0FRYgNLc&#10;dShdtxbbly3FlgXZWJ+RhvWhkTgZHIt3opLwRFAsOnyC0O/tjz2MiStne2IbrXWW1JTgxTwygyDO&#10;wBym0C/9CVIJ5DqqaRJhjZk+nTaasTFtc4oar2jF1ZCVwGvRjzyK2JnTkeLqgkyWqaFrjrs7IkL8&#10;ERoViZj4BPSNNOPCtUOE1xlGKXilwJ+3RB/rxt7HaKOP8O93qBFjBxle7KslxNUYoJ3uGytC58BG&#10;2ugNpgFLjVydBLm9fx3aB9ZSiVejpUMNWcvQ1ruSFtoBublzIepMw5bgzaStpkK3ZdNuZznDMwlw&#10;tWJipoo6WWnaaMbLpoGrTrbaUWLTmEWAiysJY3k4gXVGa2mgh4XUKvHOcqowbXYhY2VBq2sCXPVM&#10;KlNDGK+XCmwn7aC13k6VLiDIsuNSYRMnU6Gl1Pk7Qs3oL8XaasW2sbOOFS8rbtYAEuWCetNWARyM&#10;aRptZObZaubQm/dNrnhUQApea3XtwApBLYXWsRRX6vvkvQu4fOesUWMp9cPXndbpZ1jXwG2gd6y0&#10;FPe61JVQGTUnhFpPyQLmlBEyU4d1+WwBamNiKbC6dizwukd78ahcz7r+9EVzn1q1BbPAvv3sVVPn&#10;5j2q/3NMz18g3JeN0kp1bxDaO89fpEpfMhPSbz9zGv/127/B7//5r/CT73wFH7z8AFdOnsax/Y/h&#10;yO79GO/pNYvU7WpuxURnj1mQrrOw0BmBVVyAscYa7Kopw8mDQ7jz7AW89vpN/Ojrb+HcgV0YaSH0&#10;jYyXqdgHejtwpL8bBwf6sad/AHsGBrCLqttaXo7WMn6pa+vQWVGJpuJidFRVoZF53bbtKMvdgE1L&#10;l2IDQV6XMx9tMYno9PBCDSHt8PJFt5c/Y1wPbJ3phmra67VUy7QZ7gj70iwE0WrHEOAkWul0AryY&#10;1jqHUPp+iQpL0DXzKHr6nxDcRwm6FJsWnDFzDOPkCFrsObMJL+PfqIAghEWEIT1L83a348DjVN+r&#10;+4zynrlKO00rrfhXSS3RB447DVl7j3YYOz1xpJF2mn8L2Wjmw3urMDDKv+Eg/4aDm6m8mwh0LiFe&#10;TwXezLL1aOtbSXhXoaVzBQG1KrwANS3zzASIetrr7qE1aOqeTxVOQkNTBhqaNcY6BbVtGmM9OQiE&#10;tlpqXFlH5a2dhJeprNKJf50YmEpLmAWxHb0lUJUEbmE1gZblJuhGlScV2qq1VWgzUGTyeKfgJsxq&#10;0VYs7cTMUmo1blG9P+9vFvTqc6ZiU523GZAJrumassrsWOxpzxMMzet9RuN+aaFvE9xrVDg7pFHQ&#10;ST2lnMpliZVLXbX4m+roWOU3mZtGLAKmrTkEsJ6j5VfUACYlVl29AKS+FlyBZ1VY6qt4VWqvOrpm&#10;wRaE2kRaZaqn/C7rKN3kz6QlXZ68fQZPPX0ON2m/Bb/KNZ5Z8F+7o3j3CVy55UxAF6xaw0kAC+bn&#10;XuFL5rnz+PDD5/A/v/ghfvez7+LXP/9zPHP9SVw5ewHHDh7Hwd0H0dPcjn7Gv4N1tMvVVegqKUZr&#10;3kb0UIEHq8uwr6WBqRanj43hyp0ncPPpk/jTb7yN1+9coZJ3oY9qPdDUgP19nTiyqx/7qcBj3d0Y&#10;6exEb1MTGsvL0FZdja6aerRX1qCrrgFNBLm9pg61xSUo31aALWvXYfOKVViWOQ9xYeFIZny6nsq4&#10;duZMLJw5A4sedcFynm8kfBtoo5fweLHmAlNhswmlGqUyZ81EqoZZ8nrqrFkImz6L8D6KuJmPInU2&#10;waUSp1GJQ1hvlrYLcZ0FTyaP2a7w9vJCcsocHD+zF1duP47TV8ZNF9IZQmwHcij+tenQE/1Ggfc+&#10;1mFUePfRJgOxAZcKPESQdyntpjvZXYKO/k1U4XymrRgcp0Uf2YL2wVy0UpFbu6XAi9HUtYTKTKC7&#10;1QW1BE2dTr9xbSvVmOB29S1Gc3smqhqovmrcakpGQ0samlo1MISWuj7GQCx4bXysY2utnSR4HUtt&#10;wVQ3UxHh3qkktaW6mplNk4CbepPAa+y1UW2psUlUZkJaqMawycEiBYqTqbymdXuyhVtJDV0qmzpo&#10;RPbaAqy+5mnqLnqKgGjElQFWkFG9pMDGFkvJJpNVYams09XiND7pXNcFq4Gbz5G1lkIb+AnqPX6O&#10;sbh8vtJd5QRQAAte5VaRbXyqXOdKNk62dlmx7jP6TMJ35abmox4z6zFJSa89fdrEtLLFN+6fw2Ve&#10;1/OlxLepwLefo1qznlVeqbHqK12+eRJ/9zffxm9+8lX8gG7kq2+9iDtPXsJjB4/gwNheDGrUFAHe&#10;3TuE7ooqtBdsQVfRdnRs34qRhmrGvnXY316HC/sGcIOfe/W+FjU/hA/fvg+tnfX0+ZO04c0Ybq1j&#10;zNuBw8MDBLgPI90Em3H1IBW4h/a5s74BzZV8OTQ0OsdUYA2pbCyrQu3OMuzYuBmrFy5CdmIyooNC&#10;4EFLm0LLvNrFG4uovMtonRfNog2mKmt8swZ6LCe8yxi/LmTKIqwJhDWZFlldRems4+syA76uMxFG&#10;ZQ4jsCG85kOlnkWgtfXlLCaP2bPg7anB+G4ICwvA+MFuXLp9FCfOT5jphIp/pb42CWZZaCmwo8SK&#10;g5sxcbAee48QYuaD42UYGCvF0EQ5RmipR/dWYnCsmCCXYngP4d5NNzLKOHkX/9aMiXt2aVWPxbTX&#10;q2ivV6OZ0LbTVkuN61rn0kLPM4A3dMwzSlzTRBtdn2hGaqmhSw1eGs1V3UgLXRft2GkmGyMr/9xW&#10;M0mR7TBMC6cFU33PBtDJc6vAOlc/cgHtdhHPNWPKzJoiuLLQ6oJyBotE02ozEWDZ623FtNFFfBEU&#10;a7CIA7XttlLcrHzLtmCTtm6nAgtgzfXVOGgppCyyhkoKPgGsMoEpBVajk1FRQiRLq4nussqKNY0C&#10;Uwllj61NvkQ1vERrrfWF1X9r4CR0tx9cNYt7a7FvJy51WpkNpPcdQK09FvS67sDrAH+TcbCS7hGE&#10;TqJFJqy3qaBSVdsoJZifvHPKsdZManF2VPcc4+TzBnJjnyet9EsMG/Aff4///vl38YMP38KV4ydw&#10;+uhjOLx/P4Y6qJC19eijIgpg9ce2bdmEgYoSM8+3r4pfQlrj46M9jH1P8XdhWHH3CZy/fhTPv3AJ&#10;3/vgJbx27Rwu7d+F8U5+eTvbcGSoH0dGh7FncADDnR0Y7aEl5+cIWgErmJWaKivRWl2D1qo61BWX&#10;Y8vqtVicORfpsXHw8/GGu48HPL094UeLG0jF9GNyJ4RK4VLY2e7InDELmWphJrgJ0x8xUwljWZZK&#10;yIMJq7bB1EZa0x99FDMI8Uw+Y8bkRlxKZtcBTzcEensgxMfLbO+hdY0F8fmnDjpL6TzlzEhSDCyY&#10;lVsFFsQHjncZgMcP1GFC/cK7KzFMcPtHS3hMO72nEp3929AzVMBjqvHeCgNwx8AWDIwXYXCiCF1D&#10;m8yECKfrKZf2ep1RX42lVvzb3LkYbT0rUUtrXdWkyRG0zoRX3U2NLVlM2ahvSkNDa8rkSC6ngauh&#10;RcMzk0wLtVViAW1ttR1nLUCVayZTaWW4eQk4tls2etJKE17NfhLAOwm+AVhTGwUwkxRY8O5QN1XF&#10;nM9ttSx1MQEvq4hjmQOxhd9RY6mwYmQpMhVY8Ep9lUtFBbRgFYRKAlowq2HLjJbidVlkQSaAjEIy&#10;V5eP4lqNS1YD1WXCe+X2WVrZK2bAhSyvVNOMmKKK25ZjC6dmDTlAShkdNTblvK7PuC3rfkexrjbN&#10;Os+kvl81VvGY4ApYKbBssXKVq+wmIdLx06x757nLk7b5BD+DVnwS3Gssu35f95/E977/KX7/Lz8D&#10;/vnP8c+//Fu8+swDjLR1YaSrk7a3yXQVjbS0mnWcWwuL0Lx5I/rKiwm1uo0qcKSrGRdO7eHfji+O&#10;m4/j6s1jZrrduSsH8GPGwR/dZ5hx5gBOjg9gd0+Xsc9HRtR1NGQWxBvp6kJ3QxOtdItJsuo9jU3o&#10;YDzcXFGBtqpq1PDFIfu8aO5cJM6JRUhYMHy05YeH5pRquRY32l1tujUL06ma012oorOmw5cQJhFm&#10;TVaIU/8w4facPh3+jH1n85or67oQ2kcJ9wzCreOZBFvwuvBcazMF+PsgNMAXUYE+iA72RmigG7+A&#10;GxiSHHFW4iC0tvFKuWJgAWzj4QPHe0wMvO9YG+PhZowx/t1FGz1+qB5jB+swsr+GkFJ5pb5M/WM7&#10;HGgZG/fu2maU2LHWW9A7vIWwq8U617ROG1tNkNt6V5uGLo2n1kiu1h5NW8xEXTPjZCk0Ia5tTEN9&#10;czqa2+aagR8CtUFTGWmz1dClMjsgxNppTYBQ0swl5SWEdicBLiwPMfFyKYFVo5dpANN8Y17XyC7F&#10;yZ9bbKptcZmmQjoLDUh9rTKbNHleymvmZUCb/fk1JimwcsEskKc9SUW7ovhTQBIyHStJdQW04lUp&#10;6w2qodRPjUWKXS1gKrOWVuOXn+axQFcjlBYDv/ucM3zRxqxSVI19Vq77VOYsCi7gLjJ+ZazNpGdL&#10;gXVdjU9qhRZ8glWW1yquVFPAyhZLTZXrunILtOoIZqmx1iu+cuuYWf7FPu8OVfvmA/7OPP/Nb36O&#10;//vLn+Kz9x/gb3/wZXz3vddwbNcwBgnvrtZ2KnADY9gmDDcTsNJStObnoWVbHobrqzDaVIczewdw&#10;jeBeIrgXzOqMR0w6e+UgPv3gAb72Gt3N6QNMh6nUvTg41IejY2PYz8/YMzRg+oP7BG5zq8md4xZ0&#10;1taiqawMzcXFqNich3W0zwmENyY+BpHREfAP9IMXFVibS2unPO3T4+oyiyo6w6xiOFPqOnsG3F0e&#10;hZtWQKQtnsn410VwGkA1x5TwU2VnzOA13cPymYyppcZag0krQQQH+SPI3wsh/m6ICfFEYrQPuvor&#10;qbwHCbDTAq34VwArCVqpr5Ks9J6j6g/uMkp84EQ7xo80mJboUcI7zph4lJZ6174qQltCsMsI8Haq&#10;s5MEbtdgHuPjjeghvF0Dm9HRu56JwFJxNZa6vXctrfVatPWtMJZaMXHX0GpUa+2tBtpjKmwVQdb8&#10;4iajxoyXqcK1stT1UmM7qisOTW1pBmIpspJjpR1rXcbj0iqCWRODInU7Ma+c7Fu2il1SEWnqqUHM&#10;OQ836iyInaRx1kpfDBYRnDul1IyXbTytMqvQAtceC2YCfMEAaqcG2iSAjSUmqIpj1S1jgRJ8AlIA&#10;CjTlOle5uniu0jZfunnKwP0Uj1VH6ir4Baqss22QsnGvUXN+nhqf9AJQ2XXZdl6/fOOk2Zrj2tO0&#10;xc+rpVsvFAdcQakkJVVyVNexx8qvPU37PGmndf7knSeYTkyqMB0CrfT1Z8/gAqF+/fWb+MPv/xW/&#10;+dXf4CGt7tndA3jyyDieufAEDtHiHhzZjbH+IVrdbjO8sW3HDvQUF5pVJwXwod4OXDi7HxdvEly+&#10;ILRO1JN3jvPz+begwt9m+spb9/HG7fN4cO4Qbh8bM0p8aHSMCuyo8Gh3NwbUQMaXheB1csbE6g9m&#10;HFyxaTMKlq9EdnKygTYoIgSBIYEIIFgBAX5moy9jc329EOzrDR8B7ToL7poY7s44lnC7ENJZhNJl&#10;urMCoqyzJpArCV5t6WG2tOTxdNrtWQTZ39cTgf7eCOZnhlB9IwO9kBLkjfRQb0zsbsX5a4fNQnZ2&#10;9JXUdyrIUmEBLJD3P95jGrPGDjUw1WP8sJMrCeTB3eVU2iIMEGIpcA+Vt3/MUd623g1o79uA7qE8&#10;o8BdRoGVaKsHN/LaegNwJ2NjM7OJSa3XtbLNLRlU5fnGanf0Uqk755vpidV1VN/mFNPA1diabnJB&#10;LTutXMkCrGTiYsIpQNVnXCyAqx2Vlu3eWSZQpcROHSVzPtmqLShLKpyRXWZ016Tq2nOTqL5OLO0A&#10;L0W2kAtgwWsAvsov1/VnL9LyETwBwxhXSX22V6iM1saqZVibW01VRh1LPZWbxb1plc0+OnyWGqnU&#10;j6typzXYGbAhJVUueAWy7tez7PN0XaA/STivUhGvET6BJngFv/qBn7zDe288TmV7zDRQWfvsWGX1&#10;EzvwSqUFq+JQ2WWpsoCWCl97+gtlvnLrOE6f34PPPnsPZsH2f/oZ3n7hGRwa6MNB2tyRZqpCYw1j&#10;1d147MBBjPUSMirkcGMDWor4Bati7NbUgCf2DOGOeabWRqbqMia8evs4fxb+fCy7TCv98PnL+AZV&#10;+Pkzh/DcmYN48jC/4GPDOLhrFPsHhkwX1QBfDr1GdeupvrTQ9fXoonXWjg0la3NRsHYdEuKjEBDs&#10;C/+QAAQGa6nSQIQyhfj7Itw/EClR0UiODEd0gD9C/XzgT/srG+xCMGdRmaWqM6iuLrTZWgFCm4Fp&#10;xQet0eRYaca8jIdnu9I6e85GMK1zEF8K4fyskCBfJAT7YVF4CDKDvNDTU4HTV/fj+LnxzxuxBK1t&#10;ibYq7MTAvQRYfcIdmDjcavqDBa1apZXUpaSBHrv2V5supl201ENU4p6RbYx7txqQ+0e3GZj7RvKp&#10;xrmE1Rm91U2IdaxhmBq51chYWP3FzT1L0UQlbu6WxZ7PODnLpObu+QQ6m/BmmtTYmkHFTSa4io1t&#10;w1eiAdk2clkF1rmO7bnAFqQ6t/Aa4AUw85201EoVVHc1htkGL6fxy4HVljnxtRT7izLVMRacSd1W&#10;tmFrmmaSXL1HQAidtctSXCnzU4JP/auTUBqwCJjAs+r5hXJSqWV/CZnqG1h5rlj4wuSOdKYvluW6&#10;594LmlDgWGs1SN2677wclO7Ifj+vFf8JL2NYNUwZ1ZWFv3uR0PJZkw1VdisPgSxLrC4ia6kF6SVC&#10;I2gFsMAWrJdpb5WrnlXpewTvn9R19K9/h1/89Z/h7QfP4NoTJ3CYqtvX0Gi2GeneWYj+mhr0UA1b&#10;aWWHGAt3VlY6Ow02N+LkY+O4x8+98TRV/u5x86LQ5wviCwT6DOPgKzx/8/kreOv6GTw4fxT3Tu3G&#10;pX2DeHxkCPuGhjHeP2gasRTz9jY2my6kXn5+R0UlqjZvQfHa9Shcvx4JCdEIDKUaRoYiNJyJShwQ&#10;FIDMSL6tVy3D2vQUzIuNRXpUDBLDwhBGiL0Y/7q7upgFx6cT4EcZ/85k/KvNsX38PCZXfdB1wk3l&#10;1bKlvrzmqw26aM9D9XIgwEFU4IRQf2SHByInNhhHHhvAmScZ12v/o8nWZzuhQRALYKvAtkVaAKtf&#10;eM9jrQZWB9w6o8LDstAG3mpjrwf3lKJHNloqTJD7RxxLLSstgFt71n6et/Wuo+KuJsDLTOoYWGkm&#10;R/SNbiTwAn2Nsdb1bfNZV0Mz55uW6RrCqrHUGnbpTIpINlZa8XCNGVvttFQrVrajuuxwTKvKFmYl&#10;XVMdrfrhWHDCTzDNQgNTWrNtmto4Zlu7p0Js6xngTdeVY62n3aAlvXafX24qpm15tgMzrtx11NXG&#10;qoLPQqtjE7cSahPX8j51J92j/RVoqqMlbGSpVU/w6t4vYl+9FDRIQ/3AGlzBFwh/Bg3i0GeqserG&#10;M1Ju1RHgTr27/PJLjQWrAJSKCladKwlqgSrLfOtZwamNttT3K3Af53XZbb1oVK4YWIp5Gu++cw//&#10;8X9+jF//5Jv4xodv4ua5E3jy5OOMTScIagtai7ahYftWdFFph7s6qY5V6GttwZBmCTVSIStLcPTw&#10;MM4R1IvXH8MlA+9RXHzqCF96fFkwqb/07FOH8ObLN/DlBzfw7JnDeObMftx5fAInJ/pNDDyisdVd&#10;3eiqb8KAtmVpaEZrZRXqiopQtpn2efVqbFmxkvFvBJXXG6GRwQgOC4IfFdHHywMjJZvx4xcv4HhH&#10;NRbGJyA5KhKJoaFIiYhAAIF0nUGFpfKavlx3N3jRNnt6qOFLu8A/QuusPt9HjfoG0DJr4TQB7O/r&#10;gaAAL4QF8aXBPIUApxPkzcszcYn2Wf2/Jy86a2EJXA2pVDwseNV9JICV21h4/+Nd2H2kjSrcQpAZ&#10;Cx9qMvDaAR4C14zSop3uHS+hAmu4pdONpLi4jyrsDPhgGXNHkbcxbTUwN3etpAIvQX0HYW1fSJhX&#10;sd4m1GmUVlsmlXoN4V6NBlrqetpmsy4X7bTUt62LdRgjV9VKeRUXKyZ2JkhIkTW6S4BX1H7RWi2I&#10;rerKJgt+1dU9psGLEArgcsIpSG2y0Dprc+n+yQaySWAdeKXAsuJWtR2A1Zo97RIV1YyiouqqK0gN&#10;V1Jh9eXeIEiCUbAqF4AWaNsHrMYrC7iuqYVax6qr+5RsS7JR68lr159Wo5QdVHGMMfPj/AzFvM5n&#10;2peAcm3ZocEaUlHN0VVjlY1plduuIBsXC2hBLIClflLBqWooS6sksLQQ+amLe/HNb76B3/7qr/Db&#10;X/4tfv03P8Vf/+gzfOfL7+LBjQs4e/QADtHmHpoYx5H9+zExOIjeFqoyrXVHUyNqyyvQ01iH8aFu&#10;HD2+B8dPTOAWXyQ3nzmFp/j73ebxdboBqbBixRdeuIKPXrqFl6+ewMtXjhHk/Ti/tw+Hh3vNgA6z&#10;0VmrBnW0oaWyFlUFRSjZnIdips2EN2/NGuRkpJo9Yv0Jk7cW+/ZxtvhYMy8OrQVrsDo9ESEe3vBm&#10;zGsGX8gOz3oEbrOmI4h2OtyP8BNOf625RMVVnCvrPFsWmyBr9UMHYC+jwtq608/fjTGwNyL4mekh&#10;/sgMC8BQfzXt8x48fn7k87HPyqeqsMC16dATjgoLYCVnYEc7rXQz9h5rMWlqTDy8r9Io8ghztUAL&#10;XC1ROzixk7A6SixwBXE/8117GDtrhpOx1+sMpG39K2mXl5vzxs4cApxOwJeYBfUaOuYSctpnWutW&#10;Wm6tltnOuFnjqBUjt3bOM1ALSFlqxciNGiii1T/qYo06K0b+Qn01PNOZGeUoqSC1ca8Dq7qj7LmS&#10;08esa0687LwMHNU1iw3wmhNLO2Vq4NpRwuOSGEyT4qrB6vPhkARZymv6dY1KOuOTBaqd0WO7fqSs&#10;F69/0Z9rIbXAy25feOqEsds61j1m8AWvaQ9ZAXfphpTxhIlnr946Zay2dnM3daju1q5LjaWujuV1&#10;Gq6UBKrKFRNPtc+Khe88rz5ha5m1c4CstpMUG6t75/y1I/yMI/in3/wV49//wm//z9/iR1//AN96&#10;8wV849X7+PjhbVw+dhhDzQ3ob2tFM2PRhupqszpGb2c/urVi5MQ+jA2PYkS7KbS0UZXbcXgf48Gz&#10;h3HuwhFcu3GGYYVehIrV+feSjX7lJt68fgpvXH0M946P4PbhAZze1cMYuBMDHR3oJ8DtNQ2oKSpD&#10;dWEJdm7Ox7Z1m7AtdzO2btyMTbTSi7JzkJGWiqSEOQigRfbVxlqE9JFp0+A67U/gS7UNmDUTfmpd&#10;9nDFbHdXwuuOGCpnOGPeEC9X+GppU9ZxY/KktfakxdZ6xWp1DvDzMg1X2g3A38/Zf1cvjbhgf8yN&#10;CELu8nk4dckZPilQpbgaRqkkBdb8YDus0qqvFFkWWiBrkoNU2MBLkPc8JngdBVbs64Bcx3MtDF9l&#10;BnoMTWiB+FKCvBNDu7XW9HYzm6mtd41pvFIfsWJkNXJ1DjAmNkMw15nhmJrVpFlMWkSvibFvfUsa&#10;apsZ6zanMhbOQSOhrWtkWUOqUV+NpdaCAc40RUd1daw+5Grm5TXRxlIrRlbuqHEc6vk8wS5QlWSb&#10;lQSfAFdywHSOnWQhdhrKPm/smuyOUiOZ1LlUz9BqmxV8XlkspqmvV6qrkVOKge3oKynwPcIqgGV/&#10;lQSUYBaoUl1t9nyF0KvVWdZYYAtUga3GKZt0r3I9S9Cef+oooTlhQHdgd2Jt51yt0k53kKOqTouy&#10;kuJdxbq21VnXBbTqCmKVKxck6ucVvGoJtgDrWNcuElodX6SlPXfzKO4/dxG//Ksf4IMXbuKD2xfw&#10;/PkTODsxhDNjQzg00Ivh9la008buGRzGwYk9GOjsRndrl9lw7MC+o+hWP/HACEb7hwhdDYa7+zEy&#10;OGpWldw9PIKjBw/h7LmzOHnyJM6c5mdfOIjnGAZ89MxVvHbpGF47vx8vnx3Hlb0DONDfRngb0EXr&#10;XLW9FOVbd6K6qBI78gpRsHE78nO3YNPqDZMQr8WG5Suwbl4msmNolQN8EOfviXhCl8TjZIKaFuiL&#10;+ABf2uvZZgMutUxH8zycqiqIQ3284DHLDZHu7kgg3JEEPZAA+3nORKCfG4JknX0J7mQK9fdBb0cN&#10;9u6l2zg5gtOM609f3muGUWoyvwXYzkYStNY+2ySIHRXuJsw9pjFLSRCPHWyhjZadVjxcZ9R3aG+l&#10;6VratYc50wAt9ecAj++gymriQy4B1bBKgtynOcSb0LNrM+PiFVTgNegd3cJ8relW6mRc3NCxCG09&#10;y9BMFXYWmddCeuo2ko1ONaO1GrRG9eSi8g3qhiK0SlJjqbIgFZgqU6xcNjmfWGDqmtMIJhsuC+7c&#10;K1tt1drG0BZcW/55FxWT5ivreaV8EWiiRWlNJMpq1QpOsEvCMU12WfGvFPeqGqGowLYL6RqBmgqi&#10;wDRK+6wA1ooYTsOVWp9VLnilltfv0sLSClu7LICvsUzQa7yxGqVuPatRVup60jRFWWwn9tU96noS&#10;qAJWca2OBaa1xto8WrAKXpVfv8eXyGRdqbDANQpLSKV2ytUXq0ak05dpVye7eJ5iHdX7yicP8Tff&#10;/SrevHUB3/3gBVw/cRC91RXY1dqGA7vGsJ/qqhFSh8bHTN7b0moUeKCzB4PtnWitrjVzeLsa6tFa&#10;XoKOyjKz0/7o4BjG+ieY78a+vY/h8NEzGCP8HTvWYbSpAAc7KrC/sQRHWnbiUMsOTFTno794C69v&#10;RsPWXJStXYMKQlq5bj3K16xD6eo1KFi5HPnLlmLrkhwULJ2H7QsysCMnGduzE7ElKxGbMhOQmxaL&#10;VQkRWBkfhsWxIchinBxNNfX1IJAENirQD1GEPIoWOsjL0+zqvyYiGFsTwrEuJhDLQ3yQQlj9fVwR&#10;QGse6E3rzHNv1xlYtCCdf9MjOHuTf0uCKtWVwgpetUCr0Urg2u6kqeBaeJXvfUz2WaOyqLxH202S&#10;pRbA6l4aOVjjJKmvGrmkyFJmAqzhlc4QyxKTZKdlpRUPS3U1BVHxblvfWjSpFbrbmcHUQhutvLV7&#10;BS30ctZdhabWHDS15KC1nbaZx1rho6FZu0XMM8k5Z3xcp0Xl1ZBFy6yJE02C2xn0UV7tzDcWgGq4&#10;ErQC20JslFj1BPmk2lpgTVIXlBSWqYSp2MBLyzyZKmi7K8qjUUkLXc/4t42x70BxPA7snOsosNRW&#10;EMs6n3mK4BBKWWqdCyjZWdnac1cfZ85Ykup56cZkUovwndOE4TThfYK5Gpg0fJEgT6qqIFZ+5eYp&#10;A5oalDSaSjb6/FPHCNcx3qfhjoph1T/swGitsZIanNSqrAYnlQtq59oxlqs12YFYZVJcgevEvE5j&#10;lcqM6jLpWGsZ3+SzrhHgz779Ln73m5/j++8+j1uMX0ebarCHoJ48cgT7x8aNqh4aGcTe/h60lJSg&#10;p64OWiljl3ZiYNo3OmYas4Z5rLWuemqqTR/uaO+Q2deou7kVh/cfxaEDx9G8PR9N6xahfcNStGxY&#10;grZNy9C6cQmac/lFW8ecqWUjr21aynJdY85rreuWonH1QlStnIfqVdmoZl67gsfLMlG2OB2li9JQ&#10;vCAFO7KTkJ8xB5sJcW5iJFbNCcXK2DAsI6DJVOcgKmwoVTWa8WystyeCPTzg6z4dS4I8sDnaHwVJ&#10;YShMDsfGyBDE+MyGv6cL/LWznvcMZKRE8yU0SFAncPLiKOGVbXa6jASykhqxBK+11Tq23UmyzcfO&#10;0sWc6CWsGpGlcdFOd9LogSYzQksga+2s3bLPBFZ7CisfURysEVvqYtIC8btLmbRMrcZPa7XLEsbA&#10;VON+WmemnuFtaO1dZxqvmhnTtlJxexgDd/bnor13tZmeqLWpGwhta/tCqvACtGh2UxuBZt6uUV0E&#10;W8pc15hOaFONQjuNW8m0185yPtWEWTFuuVqa62iXCXJVTTwqCbVR6/oE0+pcXsnrTJWyz4KUaqpR&#10;WrLKWsNajVNlssdU1bqdhLQ0EUMV6ThQMQ+nK5fiVsVqvFi2AW+VbsEnpdvwtbId+GZpqfqBL3ze&#10;gKW+3/OaLE8F1Fhm2WnT/0uIpb7aA1aDK5xY8ySV95yZvXPdNB456uf0var7hjHpZF/vJcZ6UmEN&#10;yLDKKistFTUttgRNgx0EocoFqM1VV/eoq0jKKRVVa7LUV3UEo8pVV/Gv0zfsWGbdqxZrqbbiYX2G&#10;jUGvsM5l1jlz+QA++9qr+Oqrd3Hj8BBO0zofnZjA3oEhjLV3mPWuxnq60FNajPpNG9C6swjNBdvQ&#10;VpiP5rJSHBnbbZS6t64ee6XUXd3oralDd0U12kvL0FS6E6N9VJ7Dx9Fd14S6lYvRtWklOjevQtdm&#10;5SvQsYnKsGE5QSWwhLVj83KT2gmvOd60Aq3raffWLUbDmvmoJ8D1K7PRuCoHDcxrlmaiihCXLyTE&#10;81NRNC8JhZlJ2JYah/ykKOxI5Bs9IRKFcUGYT/WNZUycHuSJKKqxn9tsguyGhbTc82mrF/h5YlGY&#10;D5ZGMIX7YklMKAJ8Z8Pd70vYWLEIp550QBWgjvr+775fKaxgtSBbgJUE7uGTvcyd4ZRSXAHrNGS1&#10;YfxQC/apcetYO/bRRmu89OjeaozuqzbqK4CNAgtcKrDA7R+XlSbM46UYGNmJAVrrfubdQ9tNfKzF&#10;ADr6VqGjeyW6+7Wg/DI0dmqywyJjpwVxU2s2IZ6Ptm4N+lhiFptv4bnKpcZ2HycBazZla8s2sOu6&#10;4uTq+iSjvJpbrFi4tinZgKtRXVVU41LGxWV1hJjWt5Kw1hD4utJotJbFY7g8FfvK5uFYyUJcLF2K&#10;u6Vr8UrlNnxQU4Iv15ThWzUV+DYd3WflZfhTfqd+VFWHP1OqrMGPmKaZqYBUYamubcSSGgveu4xr&#10;pb6Xb5wyAEtJb7GuQDn3pFpUCYJROA2OcKboCaCzVw8TKjVKSYXPm4Yt2WNjkU1c60BlY1YpqGN1&#10;HcVU+ZVbT/AZ2m9H9vcx8xm3nhX0UuJThNRpvRaQAlZQ68VhB2/IRuulouertftz5WW5Bfjck4eM&#10;pf7Wl1/Cs2cfx2BtOY719+HI0CAGm7RTQiNGtUxsYy2qclejZsNatBVtR83GdajfvNZsIdpfUYJu&#10;qnJ3VS2GtK5zfQMtdCVaineivaQIXbx+eN8h7N99GA15uUZhOzatQjshFpjtUtlcKvEG2ryNhJYA&#10;d7Ksi8cdgplJ15rWUhGYDLRU3vplWWhgalzOLxdT3RLavEUZqFyYjrLsFJRmJDIloCRtDkpSYlBC&#10;kIupyIW01uuj/JEXH4xl0cHICQ9Aga4nRiM/Ogy5UUFYGumHBCpyfKAnliWGIXt5DJLWhmNz3zLs&#10;OdWNs1f2mVUotZGZILYAW4gFq3LbpWTts9MC3cPU7bQ4P8aX48FGo8ACWMm0TB9tJbD1hJXWmdCO&#10;0T5PHBTMTkOWRmkpCdz+sZ2OnR4vxiCPtX2LZjL1EGC1TDcTXE140CIBZgIE49+6trmm/1f9wG1a&#10;rqeD6qs9mghqA1MF497aRtZposvRYvJq1GJZPY8NyBr0QYg1prpS1pq2uszEs1FU2ijU1SSgoToB&#10;jZVJ6CCgu8oycLh2Mc7XrsCTVWtxv2YL3qorxEf1pfikrgRfqyWkVZX4rKICn1VX4fv8Lv2AIvC9&#10;2hr8kG7vJxSHv6ipx0+r6/Hjylr8WVk1PivYia9s2oJptzRLh5DKLpvZQ0waPSXLK+A0QEMDMmST&#10;BZYgUbLKKHAF2Zkrh0y5tbY6FjwC9eZ9qR9fELTGF24cxdlrWsFQwwydSQWCT9ALVN3n3OMorJI9&#10;F6yfA0j1VFxrzwWohkfqmbbFWcosSKXaWrdYXUa6RxZe9VX+xKW9eP/de3juwikz2mqC9rl9R57Z&#10;8vPQKBW1tRn91WXo0hrPGsCxsxCNeRvQqymE+ZtQs26FmYHUVVVjNvgeaG3H7sFh7OruQjvh7aeV&#10;Prz3CIbbe1C9Yj6a1xPE9Xzrr6ddZmpay7c9y9poqZXaCXMncyctcyBmrjpKTSsJ8DIByy/S0rlo&#10;XJFtypTX87yOENcQ4socQjw3AcUZ8ShOj8eO5FhsS4jCtvgIbJ4ThFXh3lgR7ocVUX6Mf/2wnvZ5&#10;e3woSlIZx82dg3XRIUjxno2VUWFYVzoXW/ZtQMGuVRh8vIah1EGcuDhh4l4BaodNKulYQFsbrdy2&#10;PGuvJAG6j4qr7Vb2P9aMiUNNBlxZaMGtY2eyg6x1C5OW3qk2rdCCWWl4jxqxdqBvpBC9w4UGWPUD&#10;dw9tMbnGS+tYiwIoDtZieS09K9DUrZFZDFEm15vWgA4NsdQGa02tjHtbMtDSkokmAtrcNh8trfPN&#10;WOlqtT5rFwiqaU1tIgFWjLwArQ3Z6G3IwUDNPIxW5eBg1WKcq1uFmw0b8WLzDrzVVoFP22rxvfYm&#10;/GlHK/6sow0/7uzCT9q78dMW5i2d+FFTO/60pR3fb2zCD+oaDLA/qCDM5RX4ZnExvr5lOz5ek4fX&#10;Fq3CMxkLcDkhHSei43EwOAoDfkGYdufeJTNZ4ALj09OMb5ULWjVUmQYogn2R1vfKbYHr9NsKOIFq&#10;re1U8AScbSFW0vUnLuwloAcNTAL46t0TtN16GTjDHNUoZVubrSprs2hNOhCU+kxH4Z1+XOWCU8dK&#10;OlaZ4NSxA/NxA6gFVXv3KAlkx17r3hM4y5/paSr75WP7qKg70Ji/AT0lBWZk1J7uNrQX5aFpxxZ0&#10;lpZgsNFZsL29YCsactegdu1KVK9dQTu9HSMEt6euFl2Kf7XBdxW/bPzPOjyxF4d37+dLIR/VizPQ&#10;yNi1cTWhW5uDlrV88zOubV3jpBamNqaONYsm02J0rl2CLkLcNQlzy2p+6ai2DcupvoRWqYEKLEUW&#10;1LUEuIo2WgCX00pXZDEOm0t7lxmHisw5KE2LRlFyFPIJ8+a4aGyKj8SamBBjl1cG0zbTWm+IDcCG&#10;GCpzVAjqs9NQ05KLgv0bsWN8BToP78TJC7TFZzVE0rHKAlXdRoLZgisbLaDVCv0Y1fjIqSHCqyGU&#10;BJeAHjjWir2E8+DxThw2m6BpmGX350qsZGLjg/WmW2nPkUajxJpyOLynwsTGin9lmc2WLRo3TaD7&#10;R7RcrfqBNajDgVpjp7UvcbsGb9BGa9y0YmENu+zQOludS1GnRivC3Nq8AM1a7aOJVrkuE92NORhv&#10;WYJDzctxojMXF9s24EZ7Ph70lOHd/lp8pb8Rn/U044e9HfjTvh78eW8P/qq/F38xOISf8kX+V8z/&#10;qn8Af9HdiZ8Q4J8wLBO4f1bXTMWtxTd3lOHjTfl4c+0GPLd4GW7MzcH5xBQciYrFeEg4IQ1Au5cf&#10;Kr08UejujoLZHsh3dUO+i7bHmY1pT91yWo4FqYY9Sm01K0i2WfHr+acIDvOrt2WHFQOrW0jxqjMy&#10;StZW0Dm2VxMOvmgddtRZlvqQsbMWmDM8P0Xr+sSFPQZsldtRUoJYLwbBKODVz3iacaqS4FT5yYvO&#10;C0EvAOXWHuuaXgiy2SqzLc6CVdBayB3AHzfXzhHoG/wd7l05g4G6SrTv3IbxhkqM1pWhv3QH7XEB&#10;41mtOFnK2JbxV0MNuksLzST+hs25aNm2GZ1lO43lnuhox3Bzo9lKpbOkFKOMn/cPDvJF0I3aFVkE&#10;OBV1yzJMalhJi8ayJsawSlZJm5m3LecXaUUOWgmrgDZQ5xJmqnPzyvkG1CbmTasWMmcsRmVvWs7Y&#10;eCkt32LGwwvSDMQVhLiSKlyVEWdSNQFWqmWqSecx1bmOgFdnxdFeR6AoLgJ5TPODvDE/2AsbQn1R&#10;vzYTe093onj3GmzbsxSN+7fjOIE895T6er/oMhLIU1udrY0+SpCPqP/35CAOMxfER07RTp+QErcx&#10;p6WmKh9mfKxYeOIIwVar9GFCTID3SaUPN5iJ/7YbyaTdStrtsMQAbJaonSjDoJas3V1odn9Qy3T3&#10;pDJ3EOLWvvU8zkN7D0OZzjW0zqvQ2bYK3c1L+H+1FIfbc3G2aztuDZThwXA93hlowteGOvCD0R78&#10;5egg/mZ8DL/YvQe/mNiNv9u9Gz9n+sXIOP5ucAQ/H9yFvx0Yxt/2D+Iv+6iwXZ34c/7//7i2Dt8v&#10;LjNK+s6a9XiwiJBmZONMXBIOhkZhKCgILb7+qCWkZW6e2O6m/aq0xO9srGdaN9sVua6uWD97Nla5&#10;uzDNwjrmq91mmjRNAy3UwnzmikCjMt09O9ng9EXc6/TtfrHmlBqzNLn+5v0LBEP3KpaUwmmfWCcO&#10;liJbS63rKhecAl4T7KXmVkkFlY5Vpnus2go0qaYgtaAKRkFq41wLpmOTHVhtfT3XJtVRzKzZQVJ3&#10;AaxJB1dva77uMdy+fgb7e9owWFmM/pKtGCzbhqHyHRiuLMJoQxV2ab4vrw2UF2GXVpdk6q8uQWfR&#10;VvSW0cpVlZkJDWPNTSyvRFPBdgzVVeNAfzd6dm5HxbwE1C5IQQ1T3cI0NCxOR/0i5VTlJQSaqXFp&#10;Bpqors0sa2betIygTqYWqmwrY9+W5TzmeRthbyO87YS4YzK18ryR9rp+8VzUL+SLYkE64UxGRaoA&#10;JsiEtjSJcTBVNy86FHmRQciPCkRBbIiJjctSItGUNYf1o1DI2HdjWhDWl6Vh+IlG1OzLw9a9S5hv&#10;5ot3lDba2QfYNlTZeNeqsCA+SogF99EnBvD4KdrrSSXWNamtGrWOMC7ec1BqzPj3aAf2HmnHwWPd&#10;PO7EnkOCebIxax8Vl8prLDTjYAE8sle7HZaaWUu940XopvoOjhWiTzZ6eCvzbRgY2ILB/i0Y69uK&#10;Q30FODNchmvDlXh+ohGvjbfgo7F2fGf/AH5yYAR/s38c/7B/N361bw/+cf9B/NP+w8z349cH9uLX&#10;e1lGJ6X0D2MT+PshQtvTj5+2OpD+sKwS39hWhPfXb8Jri1fg6bnzaHdT8Xh0HCZCwjDoG4oGL1+U&#10;enihkJBuFaQEcSOB3Og+G7kEdL2rC9a6u5q02s2BdTXrrHFjGeuvZvlKDxcmXvfQFjdU4NOX9AV3&#10;VPbyLSop499rTzsLydkhkPZYa0tpXLIGXlwyLcpPGGhPXtyPs1cOE6zTZgSUMw75PJ/7mFFO1RG4&#10;6seVxb5KO27jUEEnuASZGeBBmBzL7Iygskl1Ba2doGAB1jVBLLt94xl9hkZqyc5rjLQTN6uuYm0d&#10;q54AVjxsLbVGYl3l5104uQ+Hu+oxWrENY2X5mCgvwFgF7fFkmqgizIS6cyttGK328M6tGCragu7t&#10;m9BdmI9BQVzvLKsz0lSLsVYqR1MVQaINJTx1cxNRK9WjKtZnxqM+KxGNVEkn6TgB/x9dfx0fR3pm&#10;feNOxoxisGQZZJkkWxYzo8W2JNtiZmoxMzOYxgOZyYSTDTMzbzjZDW0yySTDGFp63uf8zrlbPTO7&#10;v/f94/pUdXV1tdRV3/uc68b6kAvbry+gIfQ8X59FLeGvD76AxjA/NEb4oiGC++G+aGZB0BxxCU1R&#10;l9BM+BsJfR0tdC1z4Hp+ZwMhrgu5iKpA5m6XCfDFUyhjVAWcQcUlHyquJ3K8XE2kMx9O9HRCgva9&#10;XZF2whGFyf4YWqvH9O1OdMyWongkARVDCbTEFmzeo2W+Zx37awNWIessJVZzkdlnzC53GoiXNq2L&#10;nUmFle8KYinwOO3yFNV3ao7wzrdZYWYOPE411qwdAxPMgc2gBtpndeiY0kyWtM9UX1noPubAfb25&#10;mOrLx3QnHUJ3IR4fqcZ7Bmvw6ZEWfH3Ygp+M9+O3k6N4anYKzy/M4ZX5Rbw2v8JYxstzc3huehLP&#10;TU3gpfEJvMK054XhMTzTP4Q/dXbhD03N+E1lDX5xowLfzsrHlxPT8YnwKLzrUgDun/HFitdJTLl5&#10;ot/ZnXbXAVWHCeohO1wjqLK72YTzCgFMP7APadoePGjmKjOxj3DyuBXUvUgmnEkGUGsI1hiCG8Nt&#10;OLehjCCeH8DPahnZHdYHmYC985ZRWimvOm0IXPWIehuhfPhNFVY2hVXYjsk2qx+zwLa27yqHVcWU&#10;BnlP8lzBpyYc1R5bc2cprWCW3bbZbr3WZ/Xa1t4r6GzACVgbtIJYFlvD9qSmGrSgMAMICLtVvaX8&#10;1n39LbLU1oWoZ7B2zzp3sULToQps9VV+VP/bwiBmGkoxXXUDMzVFmCgvwBgBHiu9RqivYpgK3X/t&#10;CnoIch+3fQWZ6M3PQFdBFnpuFmCQaj3eUkOQy9GSEo0KXy/a1ROoITx1fgTI7ySqLhxHNZWu/MIx&#10;VPueRK3/adTS2tZzWx9A2AO9UX3xOOoEPkGuJNBVIZeo0rTbMcEoC/VFBdXcCqwvqnhOVeg5VASf&#10;QXkQ7TKVtJLbquCzqKRNLud1q3z53Ze8Ca8KE18Cfc7UTFdQnQsueCLY4wjs9uzEkYMPwN3hAcRF&#10;nsXanWEs3unD9KqaejTcr5zwtZmhg29WX21lmZXLal3gZQGsiiuq7IK6TRJaxfRimzm2tElwmQOP&#10;85rjqpFepl02HTpknevNGkoCdWy2DhMz9ZiYqsHkaDmWx2twd7IBT0w2472DDfhofyO+PNaF7070&#10;4ceE9Bdjg/iNQJ2hUs5MUz2lpLN4ZXoWr84u4KWZebw8OUdFncKztMDPDg7jT129eLKduWldrVHS&#10;H1NJv5pkVdL3BITi/rmLWDvhg3E3L3Q4uaLBQHoYN6mCBYcOI5+5aS6hzDpwkNZ3v4E1Q5AeYnA/&#10;jcqaxnP1WvY3mSqazG0qI0X91/lakahgjhvD60Sa5W/24cJezaJiDV/Gpf2KPQhmoRDE2HGHD++d&#10;R+eZB2+YXNjWm0oQqyOGYBPgssGCVpVSgtgGoQ1KNQFJRTcfEiizpuJK8Aoi5bg2UAW8PmODVYWD&#10;rVCQMusc23WlyIJOU7VowjQrkNYaaIXe23pIufSYeX/5Fi3cnVH+/W/0exbA1kJKsAtm/S/Wz+nB&#10;U9x7XDXTUnkCTCV+mJ+/vTWG5YFGLDZXYLWpEitNFVhmLDWWY6W5EgsNZZirJ+TVNzBfV4QFxnx1&#10;IWEvxGjFdczw3KnaYrTFB6KV6mhhntuTHIEe5rH9mfHovZqEnrxkrNVcx2JhCiyRVNRgH8YZgiyl&#10;pKWljS1m7mopvILGrBTUZ6SZyfMUjVmpaMlMRn1iDHPhSDQkRqGGefPN4PPMr0NQx/y5ONzaJlwc&#10;egnXCGnS2RNIOH8Scb600mlJuJ6ciGP2e0x4quvkkd04cmgXnOz34sTR/bjs54aR2WbMbXURWKmn&#10;+jIztrr5u/W/bpeXbg1i/f4Ylvhbzq4TVsWKBYsEd/0Oc2N+TjnuHF9brTNBXuZ1N5gHr7aYCq25&#10;2QYsU4XXpptwb64Nj8204SOL/fj0fD++OTeMH82N45fz0/jD3Az+vEAVnZsikHP4y9wi/iI1XVjC&#10;K4yX5ubx4swcXpqdxYtU1RcnaImHmbv29uL37e34dV0NflVSgh/mXcM3rmTiszFx+GBwKB71vYit&#10;0+ewQDUddnNHO/PSWrsjKCOosry5BDGbcEk9BWM67WsGre2Vw1RRqqNscMbhQwbSdKOy+63B9825&#10;PJ58hHksz02gPY5jRDC/DSaMgfu0fM1e+O3ZbYC9xLhMeP2lsowgfmfogUMI4/mhB/YgRABrwn0p&#10;sGp/lcuaLpIfsM5LpbZb9YjSQAPBZatptoGsfFfHBaVg03FZYamuQLa259LivmsV9wTGdv55+5E5&#10;KuGsCdtrfUbn2j638aDgsnbW0HUFqRlnSjBV6WWrRZYtfqNjxvbUNfwbNh+ahIa2CUijqjwuxTXv&#10;b4dAFdSmR9F9TYe6XUvOa98i2A/SMegzt1VZtjqEW6MduD3Qiru9Lbjbx21/K7a66nG7pxEP8fjj&#10;Y514z2w/3jPdi9uWGszXlhLyCrx9YQC3V/qwtdKPh29P4D5t54OM+yzYNu5pxNIafv31j+BjQ83o&#10;D/ZD8wVvtPqdReOlsygjaKXnTuM6ozc/Bz3FhWjMuILOwmtoyctGc1YmWrOyUBIVjsLQAJREhKAy&#10;IQrXwwNxg6+bMtNQzPeu+l/E1aDLyLzsi0S/C4j1O4fI82dQlJqKzLgY2B/eg4MHCK4GL9gdgNOR&#10;vTjmfhhe7vtx0mMfWjpuYtWsOKjOG2MEeRCLG93cWjtsGJtsclyqLq3z4gatNCGfI7SzhHaaqju1&#10;SEs8z8KQr7fW+vDwaj8eXerEB/jbfGptGF9ZHMb3JwfxrwuT+MP8DP60MI9nFxbxMhXzFcZrU/OM&#10;ObxG9XxNSkowX52bpqrO4NVJquvEDF4Zo+2l5X2aeelTDe34fUk9fppfhG9n5OJLccn4WEgE3nXx&#10;Mh7xOYuN48cx7eqBHkd31Do4oMzuMG6ohpewXKWC5jEyCVgWrWo2LWsWQ69TqZBpVM0MqSkjlTBK&#10;RVOZq6Zpn5FitoeYn+5HHIGLoUWOoVJGEMjLe3caFb24b69Z7SKA4MoOhxH0SEIeQdgjeK1IAhvC&#10;8Of7mpT/0h7CrO3uXdzuhFbZCOHrSP7NO979Qdv0NdaRP6qgUu3yY2bkjHVOKamklFMQSxUFtM3q&#10;2lRV6qnCQJ0sBJfiHsG6TVCs0FgtrVRZ+7acVPtSVVvl08ptddOzAmVVUYEtkJlzGYhpffm+QtcS&#10;7Lq+7Tw9ZJsPjxlArYr7RsWX9nVcIdDVXikLLeB1HX2HUeeHWYDoc/y7NKvGJh3A3fUR3J3qxoMj&#10;Fjw40IY7BPjuNsBPTPTgQysT+PDGNB7qb8FyaxXeO9GN97Nguv04Hc7bVMFGJyGVUsUOc0c99N/8&#10;/kfxzx98CB+orMDQUV90uF9AizvzWteLqHWmZXbzRanzOdSeCUF/VgEqI+LRkpqN2pgUdF69iUbu&#10;l4VEojwiGrVJySgLi0RNdBzq4pPQqnWU4pNxPTAU1yMikBMchJyQUCRdvIjY8xdQEBWPXCqwi90+&#10;2PEhPHJwD1zsD8CRQHu6HYSn+z54OO9CTnak+U3WCfAtFnTrVN3lrT6jqvO0y/NbzGlX22mDm2iz&#10;27BEhd3i/3Zr2YInNgbwnqVefGyuB19dHMJ3F8bxU6rok4sLVFAq5CRVdIoQ0uIqXpmcwcvcvjA1&#10;TfWcxssCdIbHFRPMTWl5XxwawrPdPfhjaxt+XVuHnxWV4Mc5+fh+ShY+HxGHfwoIxtt8/bBx8gym&#10;aXn7XNzQ4eCCpiPOqGJeWnTwCPKpZqpEymJkakt4shUEKYdbgZvFfb02xxWEK4MKms5IO0JoGfGH&#10;9iCW58Tw/GiCGkZIA/fvhT8B86ei+vO1FobT0qwh/I1DWQCEcRtByBVaYyqUcIfw80FS3T27COtO&#10;BOzejUBeI5TX0FKuSfzuVDc7pB+3R/Z5JxSEuqE03gulmaewwzrQ4I7JfW89tGRCyitIbdCqk4Vs&#10;svJSAa19QS0brMoqa65q7cYoFbVVSj0oa04QHqEtFbBSThvMCgH65sooK4hvdMDQa8GmB0hKLJhs&#10;bbo2K21VfrUXyzYvGsiXbw8Y0HWu7Twpuq0WWqDrGjr+mOnVpb/ZqrqaHlWW+h6v+zCPPcz37pst&#10;fxe5h+UB3J/qwf2hNtzva8HbBtvxkbUpfHh9Cm8b7+KxZjzB9/5JhRCdg2pr7z4yiU0q7q0Hx+kS&#10;pkwzzGP8v57/4w/wpfUJvLu4Gr2EdeBYANZ8kvCgfx5Gj9MaO11GreMlKsRZWCLSmGuXoDe3FF1X&#10;bqDzWgW6rxQzj45GXVgS2nOvoykmHfUxabTWV9FVVIaWq4W4GRaDwrAoFBDyGzGJSA8MIcSXkU1F&#10;KkhLxVGnQ7TNewnxXrg5HDIAH3U5AA+3fXB32YXLFz2wTMVcvzPC33QUi8ptaZHnqaxrtMJvW+/D&#10;e9cH8LHVQXxpaQTfW57AL5dm8OTCNJ5bpDLS8r42M4O/Ec6/Mu98eXISL4yP44XRSTw/QtXk1sQY&#10;XzNe1PGhYTzb14tnLZ34U2MzfltRhZ8V3sR3s3LwhYQkfCgkHO+g5X2YlnfdyxszR49h0MkDTU4u&#10;qLC3Y24qQJmPUjUF5BVClsb9DMKaQWiyCHAGj6cTqCsEKlMqS0iktjncSnHzqLCCVjY4hZEsUPn5&#10;UF4nQJASrot79hA62l+Ba5T0AKKYu4bznGh+fxS/K5zfZQ1aYSrpZaO+uxC0axdCqagh3NfaVfGC&#10;lL9/htcR5PnY4folNxSFHUNJ/DGUZ55EdYEPqopPo7pKXTU1yuksKioJsK2999ZDeoit08wITGte&#10;a4VYKmutVLJ2ebSpnyqnbNZaYYNan7XaZD386ucspbbmuxpIL2AElw1iqa1CsAoigWrmGDaQWTtz&#10;2AoFna9aZoGvY7qGtjpXoCtfvkVo3riOFXabW7AWENbKL1sNuEJ/k45rXmM1j6iLoDonbFF17r+N&#10;12DceYQFggogFi63t4ZpAwfxtokuvG3UYtT3HXMDeGikHR/YmMRjZprVUdyh0t+6P24AXr9jzRnn&#10;Fzvwq+9+Es/+9Ev4zvwUHonNw8DRUKz7pOPdvgV4wq8Qmz7Z6PaMRotrKJrtg9B4KgJT9c3ovVmN&#10;gaJaWHJK0BZ3De38bGNsBu10IerjM9CSnkebzfcKbsJysxRNOddQkZCGotgkVCZfQX5UHNIuBSLt&#10;cjCup6fj5FEnWuidsCO4BmBaaA9XKrDbIbi7HsBx130YaL6B99+ZwgfnevH5xUF8a3EEP5kfx78t&#10;z+G5OWuF0IsT07S5s/jb1BRhZUxMEtgJ/IXx0piaYMbw8ugYXh0Zx0vDo8xLR/Bi3xCe6+rHky0d&#10;+GVNg6lA+lFeAb6VlokvxibiE0Hh/D2CcNf7HJaOeWPY1ROtTs6osXNAhZ0dbe8RXKOiZtL6ptGu&#10;ys6mc3uF8KQz51SOmkeocrgVzMpVpaDKWzMYZntEMB8mpAeRQMii9+8zQCmCaHf9qYzKUcMIbThz&#10;T1ndKF4vmtsYfocinNcJZQGoZWnMYnD8jD9V1H8XP7uLyruL5/C4PpdAl5PqwgLmmB0Kz7vgZrAH&#10;bsZ6oiSbKVOhN2orfVFffRH1db6oqTuDCq3fRFArqrxRrvHGmlerlMGt9nc8+s47VJs1bN3Xg2zt&#10;AmmF2DrOVrXHVkBVGaUKLeXAVsupHFZQ2iq1BIiaknQNWWkBp88IYBUOtrZffdYGo01FdUyFgvJd&#10;U8PJkJqu3hkzkMoCC1ydr79B1xGcel+hv0nD3AT8G2o6Z87Xd9kU/c2w2v4OXVev9Z1qFlHlzK1H&#10;qZoP628ZNODde5QFDq95+751Xiu9vnWPfxuV/pGlATxKiN8+2onHZ/rwEAuSWywI7siay9ITXu0r&#10;75UV/cC7VvF/X/glnvnWJ/Avg/NYO5OCpTNp+FBQBT4cWInH/W7i3rnrWDt9FcPH02FxT0SDSzjG&#10;CghvQxvz3+sYLmtEa8I1NIdeQX92EfpvVqLtSj5as6+jp7QGlhuC+AaacwtQE5+GupRM1KZl4WZc&#10;EjJCwpDsH4D8+EScO3EUBw48AHs7KfBBkwMLXgOws4YTPoDmqEC8zLz0lZkJ/DsV9D/Gp/E35pz/&#10;TrX8jzHCOjqFv45SZcdn8VfC+pfRUbw2NILXBofxSv8gXurrx3Pd3XimtR1/rKnHr4pK8dOr1/B9&#10;FiBfiEnAPwVF4u0XLuPOqbOY9TqOQXcPtDu7opr5aekhR+QS1Ewqm0LtpSncCrZ4QqS20BiCE0Gb&#10;qiViwghbDGFN5vuZhDWb0OYRMClrBvfTlJsqzyTo4ftoX5nvyuaqEimA1wnga9naSKp47MHDvP4R&#10;JHA/noBHH9iLiIMElSoarPMF916t/MhjtLxhVNOIA/x+5tTJzsyTPeyQ7e2E/IuuKIzwxI20Eyi+&#10;RvCKTqKKSlpTo/7VmjjgNEE9TVDPoaRSU/D4oLT8FMrLT6KiguByK1htUVJyHOU2gDU08N5jag6y&#10;dqCQ6irPVc20QpDKegpQAWhVQ9XYWoHXZwSs7T2FCgCBLfAElNTSWoFlhUpQ6z3ZYoXgUlgrlwSh&#10;oJszMAtMG4hWlZ4319Mxay239ZpSW0FoVJTHrLmu/gdr3q3CYJ3AWbfjRqmXqKJGte9b17ZdI1xq&#10;ChHAWmVvlZZRg9Ufepzfz7hLBb7Nv2eT17lFMAXkGs+9R8V/kLn7ozO9eNfdaV5rCGu3FINY2ugz&#10;IQt6Wx0fmDf+2zc/if/z3L/guc99CN8sG8CSdxbe4V+CD1wsw+M+13Hn5FWsHM/BLGP0eBa6PNOY&#10;F8fAEpCJ5aFRdOQVoz+/Fr2Z5WgNykBHdA4stNU9hRVoyylCT1UDuosq0ZiSi+6b5SiLSERjxlXU&#10;ZOQR4BRkRcQgNSAMeeFxCPTxwcH9b4Wj3X7a6SNwYk6sSizZ6KOOB+FKBU4/7YrfdnUZOF8dGcFf&#10;xkYZYwyqLGH9+whjYAR/7RvAK5ZuvNDcgT9VN+B3xRX4ZX4RfpSRi6/Q+n4iLBrv9AvA7VM+mPc4&#10;jgEPd7Q4S1HVVdCe1tfONMnIvmZISQlSGsFLPLKfsO5HLCOSKhtGu3qZoPgzZF1DqaLhdkcQZ++A&#10;K47MEV3dkGfvhFgCGkl7G0LwpKbKM7VgeSDVUOCqTTXyCMFkPptAu2vaXA/vJah6X2q6h7GXKko1&#10;ZoRRUaOorLG8VjwLvGS3w7hy3BnZ55yQd9kFhVGeKMs4jdpCf9SVMiovoabKj0qqCQG43+CP6qZL&#10;qGrQzJfnUUmVrTAD/gWvFJYgazIAbssJcGnpCRMagljG42ZrVlNkQVCmgRO00NaBCGqvVbPKOB/g&#10;MYa1ssimigJEKvVGbbGUU4DaYLd2spCiWqFRpdO0qZDSdfV5HbfBqn0pobaCUiFbLshl0wWrtaLK&#10;Cpyup+8XmApBp8/rPFsFlzVPpl3dBllb/Q8C1QaszWJbbbbUd878TdYaVuuqevcet9poTVJu0gAW&#10;NHcfUR7LYzqPaiw11WupsKz1banr/TGrXaaKq9ugzpPyLm/2Y2VrAJssDO6wUPjMpx7F//3zL/HS&#10;j76Elz7+EXw8z4Lbp6/h/f4VePxsIe6duoZlrxxMH8vAmGcGBryuoOcYVdgzGfXukZim8k43W9CW&#10;eANDebXoiLyGjtAcNIVmoyu/Er3FNegurcVAaT2aE/PQW1SN2uQsNF65ikbmyQURcbganYT04Cjk&#10;RCYi1j8Qh/c/QOU9ABdNsUMF9jp6BB7Kg10OUoX34azLXnywtAD/Pj6G13r68JfOXrzc3onnW1vx&#10;dFU1flt8Ez++lodvpWfQ+iZZa3ypqPdofZfVLOPiyfzUCZW0vjcP2eMqYbtCeK4wB82krVQTTR5V&#10;Lo8gXj1yGLmyuXw/hfY0bjt/DKS6KtcM4P4lwhZ22B7xvGaaqwty3NwYrshjYXDNwRHX7B2RQ5hD&#10;DYj7ESGV5jWjWRhEGki5z+tEMIJZAIQQyGCCHcScNHj3ToTu2WsqpOL5/elOtNieR5B/3hMVkRdQ&#10;luiH8iu+aCwKRmtVBCMKLY0haGmPQIsmDtie5bKi8SLK6/2gFSAqay+itOIcIdVAf+vcWq9PXVur&#10;WT2s44g1Q0clw6iu7DIhNlHK98pPmwnxtJaxVn3QIP+qkjPYsUJorQpLVVOFlbHLVrUUwApZVDXh&#10;mJn3Tf9lKaJ1YnSprx50KaqgW9oaMoBY1ZNwEEBdy1YTrK2AtkFtg1jnWoGf3C4INFG4telIr3V9&#10;W45sU12dL9srUPU9AljnCGDBalVhKjn/7k1eV81M+qz+PptSayvr/eDb+T8z57WNdd0ijHrvDs8R&#10;rMpjFfcf47Wpvmu3+X8SaEG6ya3eW6TSCtZ7VGpbzivAH34704XHZnCP3/vnP/wE//38b/Ds1z6B&#10;lz78cTyR2ohHzxfiXedvMtfLxcqJLMx4ZWKM4I4ez0CfVxo6CXCX5xV0OMejOygLW7SvQxXMh0ua&#10;0J1cjK6IAnSE5KEjqwRDtNj9BZXoSi1ET345eirq0JyZj/o45sk511FEaK9FJCA9jCocGYvYgCDY&#10;Hdpt1jlyJFCy0ALYjfbZg+rr5rSLyrwPvYG+eLKiGD/MysNXklLxyYgovOeyP+76nMPCcS+Muh+F&#10;xekoGhxdjZpeP8L8lGpq7TKoZpdDtLSEgZFJi5nJ97KZe2apsohw5dhxa+IQcrm9ojHK/HvUzJLl&#10;4o5sFzcTuYwsFxdcdXJBHtU2w94OybyGei+pr7DaWlP4OsVYYOamtLuBDDXJ+KmWdxdj505cfOAt&#10;CNj1VkQytzUVSEwZ8nyo3JeOITeEOWnCaTTkB8JSE4OulgR0daWho0fT9sSb0GJqzR1RaLPEmQkB&#10;Glsj0NgWhYbGYNTW+ZslXCrrqbYaL1zta4Ydllf5olwzWmo6HsKr8cIlBLqE8GqssKbQ0TS0JbLO&#10;tNTlUmWC21Duy/t4GSM1UViuS8Gj9Zl4V9s1fLy9RAo8S0CYw6prJEMKq2MCUFAoBKW26iixuDnI&#10;LR9yo5hSUmtvLGvlkDWXVeh9fUaQSJ1ttldhzUOtY3l17sKG9ZqCV6FjylMVNkW1Wm69P/E6pHpP&#10;lUKyvAZC5r4GOvM/SeFZCPD/2OLn7ujv4t+0xevrc1JubRU25db/LIhvv0211/xOKuzthyZeh1HQ&#10;rtIWC1Ipq5qC9FpA36UK63xZbcFsU2Cptbay5x/48F3899+exV//+HM8+8kP4YWH34P7QQW47ZOJ&#10;+6eysHo8lcqbjFHPFAwfS8KIVzL6uN/jmY5eD8J8LBMdJxIwU69V/HtgKavBYFkzOmMK0RVKtc0p&#10;x2B9K3rzytAWnoX+q5UYrG1FR34paqLS0ZZ3E1WJGcgTvOGRSGBogTSHw3tonQ+Y2Std1LHD4wAc&#10;HHfB/6QDzrseJsiHEe5yBGMnPdFLgIyaEpyKw464TiXMO3zERA6BNBVIjAwBS0izqKhXBC232YQy&#10;x545qQNzU4U9P+dgR2AJM61sGs+R6ibx8xGE7+ye3UZ1rzlTVVkoZPM7VDmVQkVN4fvqI6z+wdY+&#10;wgp+lilAMi13Ms+L3P0AAqSqqpRi3hvnyILjOOG/6IWyGD80X41DewnBrE5De3Myuvuy0DeiiQAy&#10;0NmbhLbOJDS3JaClLR5NrbFmlQcNP6xvikBDQ6gZsdTYEk17HEybbJ16p0bT79RTcWs0BFFrLW1b&#10;ZzMc8YKZGK9W09i2BKKiQcqs2uRzqCo/g6aKC+irCsVMbQwebE7He9uv4WNtN/A5Szm+09mMH/a0&#10;4if9rfhZbwd+zv0fWlqxw1obq2YTDWpY5oMmMN94sNfvCShrja4UWA+5DVJrTbO1o4fAlJLaLLJV&#10;Wa22Vnnk+oMCdOz196W4NpWXkmprA1tbKajUVd8rGLWvY2oGEqg6buKRCdx/QkqrXFd/O/+Gbbit&#10;381QoUAlv83v1FKfAlv/t/Lz+wztq4BQIaCZFDceGsMyIV2kFZbKCuItQmm6FfKYRtfMr3bznH7c&#10;k8I+wc9RpU1FFc/XOQJbn7vD46rVnifsP/jRlwH8O174wZfw/DuewB87V3HXNxMrp1KxeSIdC4R2&#10;1CMefR4x6GEMHI1Hz9EkdB9N42sCTEvdfjQBbVHXME2A+2qb0F/dip7sSnSEX4UloQD95fXouVaG&#10;Hu53JV/HQEk9Bioa0ZRegIaMa2jJLkR+RDySA0LN2sKhFy+ZvNeRynWIOaKr4z6c8DgIZ7tdCD/p&#10;gig3JxxzPQQPe1pKOzsCehhpspYENIOAmu6C3ApYW+iY2ec2m3ZZEGdxK+ucZ0+IHA4hndDGCrL9&#10;BxBOSK2VQlRctZky/wyi/fXlvh//JnWSUMGQKmgJbxJBVUcJKWc8/25tExhJvGYyr5/C9xKcDyLr&#10;jBtuhvmgJuUymm/EwULl6u/JQ19/DnqHctFrJonPQ8/oNfQM5qK9my6lOw11rVGEMwSthLe1NRFt&#10;2grijmhCHGmm6KlvjkBzeyyhDUIH1Vhza8kuV9f7G8usSQC0LSGgJZVnaYnPooqg1pSfR3P5JYw1&#10;xmG5JQ0Pt+XgfR038ClC+s3eevxzXzt+3m/Br3o68ZvubvxrlwU/7GzC11ub8Nm6BvxTRTUeK63A&#10;/eIyLF+7IQstZVUjvdRqmnmw2lFHzDFBJriV+wo6PeTKO6XYynvVjCQVFsgC2Aqn9bjOl5qu8Dor&#10;d2yVQ7qmbK61Blqq/EYHC6uV1mdk2aX2Akuw2VTXpqqCVIBa3cEgXYHW39GKeFTH28OESM02BJtu&#10;4iGmB3f5dz30hCrdrJVdNri3NJsiC6VVfkYdQDTLhDorbHJ/U32kt62zKqPucf9Bvi+1VXvuPf6t&#10;91VoSbWZq+v43GYfFm4PYEM10E/Qxdzn77jRi1u3hvBupiWvvfoM/p+/PINnv/UxvHLvMfwgrxdP&#10;BFzH+wMrcJcKPEeAB4/SsrlGwOIaiR5X7rvHotM9kdtkKnEqc+E0NJ1KwGhNAyZaO2DJLUdvQR0s&#10;aSXoySxF77UK9N2oQf+1KljCsrmtxJBUmWrdcvWGgbgkJhlpASEIPX8Bft6n4EI1dKBdPUylcnM6&#10;gDNHD+O43R74H3NAmOMRnHI7DDu7nbjkdITqdhCJhCWNqprGfWOL7Qkk1TWDAMkeZ1BZZW1T+TqR&#10;58TtP4goghpKUNW/VxEsUJmDhhHIKMKeSHVNJuixPD+KYIcfOGg66/sSbFVgpfO95MOHkcTvs6ot&#10;IRW8quASyIQ6jltVXCUedUB7I2EduIH+0RsY1CR4IzfQOXQVrYOZaNNaSpr4roeOhtC2d2eitYsp&#10;Sm82gdbE8Mlo70pGV18GLN3p3E9laE7pGDMhXrPm2WpP4rEMAhuEGqpyZeNllNX5MZe9wBz2PGoq&#10;fdFW5Y+hmhAsNMbjwSaC2nodn+kuxzd6avETKugvBrrxy/5+/Ibxy75e/KSrE99qb8Hnmpvxwbpa&#10;PF5RgVtFFZgtKMHItSIM5rNgzilmFPGeV6AzpxQ7VDkkKKSA9wjmCh/GufV+A69NHbUvVRRwVpCV&#10;o0p1rZDKLgs+vSdFFtBS6sXNoe2CwJqbGnVk6LUgstY8L5i8WKHX+i6FPq9zZYdtwEqFFzYGzOeV&#10;9+o9awEwz8KHMBMeNfvYclWb/VUeqtjQ9C+mYkwKO4QlwqX3N+8zp+V7Ukp9RjXM2toqqpTTbhDy&#10;JVnnu7TRPHdLlXyMxY1+U4isscB55MFpvOPODN57axIfuTWOz22M4me35vHM+hKe+ej78X/+8Rr+&#10;/bffxwufeDd+2zqPj4TX4p+CqvDeC0WYORqFAfcQqm4EhtzjuE1AL+G1uEfBcjSOEDMP85AapzAX&#10;jkJ3fB7m+wbQU1aLnpt16K9pQ295I7qvVqDnejVGTH58A90phei9LmvdiI6b5WjKKUR5bAqygsIQ&#10;5HMG3kfdzHSxdgd3UYH3GLt83t0Op2l1z7keRJjDYZx2PULAd+GMG+F1krrKFh8moFRF2tI0Aiuw&#10;YmhpI/cdJJwHEKgmGRYIl7kNFrwEMkqAUoXjGXG07HG8Tsx2JVUwz1PPo0u7d8Jv5wOmxljHLu3e&#10;azpFJBBQ5bSm5xOBjuY2mlvtRzFPVi4bxQjd9QAqMiMwvsjfhfBqvHDP8E10DmjCO+tAfq2j1EmA&#10;m9pS0EU1NraZcHf25ZoF01o0xzShbesl1D1X0GpJIeSaDC8ZFubBWm+ppi0c9a3RaGuMRm9jDKZb&#10;krDWlIr7LDg+0HETn+2pxLf76/Hjvhb8qr8Lvx7qx2+Herntxk96O/FdSwe+2NSKj9U14Z1VNbhT&#10;Uob568UYzy/B0LVyFsKV6L3Je5nPAjpfsJagLfMG6pgCVUXEofxyJPJPX8IOAy4hUu2vKrCWlbea&#10;PFLNOBMExVoZpfNsINs6eUiZpaR6T6AK2NU7As+qlm+osrU3lRRT8Cls19fW2iylTh3WNmHr91or&#10;pmyhAkJb5eAqNAS0rrlMdVPIpktBtbzH5oNDtLv9zFN7mLdSFdc6sbzeh9uqzGLBoOsoTTCA0xWo&#10;OWhLnTYe5t+jmmQdF8zq1MHCQLXKy1T5NYK6qQJkpRfvpiv4NGH99PIQvrI8jF+sz+Kp9UW8tLKE&#10;vy0s4z/mFvDfs3P4v5NL+I+hKfzHd76Fvz/7B7z2w8/j6bt38M2sPnwmsRcfD2rAinsSpo7GYtg5&#10;HKOu0Zg9mYZxr1R0u8Wgw40AE+iuo4no9kikleaW+60n4zFb14ZJiwU95XUYZq47zNd9hLiTN3yo&#10;pAGDxfVoSaBFZMk93NCMvoo6tF0tQllUErIvhyCEAB93dTZdKO0P7TYW+hjhvXjcGacdqcTO+80k&#10;dz5H7WipmRs770XIMcJHpVNTTuj+w7i8lzZXlUR8Hbjdhhpx8BBhpUWmnU0UsEeObKsqr8fzggla&#10;APPbYOanUXv2IJ7gJlO589ycUXvmFPoiQnD9lAciD+0y/YOj+fkwwhzOzynC+D0KKbrZ8vMR/NtD&#10;CH6WrxdGR8oxxOgf0WR3BHiQhdhQAXpHrCs7tPdlm0H+Fm0JaZMlFq2d6WizZFJ1eUyLhvddQSNB&#10;lvq20Ub3WNIw2JKM2cYUrLdcweOWAny0sxyf76nB96imP++14DeD3fjTSD/+PNKH3xHUf6XC/qC3&#10;G1+1tOPTrQ14b20d7pbXYKm0GlMlVRi8WYL+m2XoLyWsRZXoK6xi+lOKjsx8NCVloTY6EUX+gcg/&#10;44sMT28kunoi1tHFNJdFHbJH5EE7DSe0zpdsVVorpKpUUhupQBFIas7RvmCU4tnafqWastRWUK3q&#10;KhAFua6r47acVgAKTNlhgWetaLKCK+DV3GSrONNQP1VOLWxp8DdzTjoCFRC6plyArjO3po7ztKt3&#10;CTdhk63V/pqUUp3smaMqtK9KJ+WkpjKJsSJbrLxcdpv2Xu9psLlU2EDN47dvD+FBFhaPrw3ik7en&#10;8NXVKXx/cRL/ujiDp5eX8OLqPP46N4P/MzeP/4eg/p/JGfzfiSn8H8XYJP5rZNy6HZvGX+eX8F+/&#10;/Cn+9jOq75c+jF92TeOryd14uvwuvh7dg8+Gt+Hz0e1454Vi3D6dhynPZPQS5HaXSANwB0GWAne6&#10;x6Pbk3nxMaqwSzyGEwuxNDqGgdoGqnAVRhs7MNzYjp4SWujiWj4gNWiLyzWWa6CyFn1V9SzVK1EV&#10;k4rcoHCEnT2L426OcGR+63hoH+wO7MXJY1Rfhrsd96m2pw/twYmjh+Bgv4vn7cLp4wScih3Ic8Oo&#10;oFHMi2Npl+McGFRi2eFQqqP6BKsHU+CeXaazQ9Aea+cHqWm6syPyTnrg5uUzKEsKRFNiEO6mJuC7&#10;wz34/vwwHqspRQrf96dNDhH0hwjovt2IkMLuV68ojeDZZXpJXeY1L7MwuMTvij15DG3VWZhaZIE2&#10;VmEA7h+l3RzWhHd0I1RhzZll6We+26N1htPQ2JVAcBOorLTLHekYIMRDzWlYsuRgk/npY215+EhX&#10;Eb5MUH/I/PRXQz343UgvniSoTw0P4anBQfy2fxD/0tOHH1i68JWWNnykrh6P8ffeKqnAYnEFxqik&#10;Q/nF6M4rheUq05wbcknl6Mq5jpbUXNTSEZUFReLmuQBkHfdG6tFjSHR0pVNxpMtQ4cc4eJjAHkYE&#10;HUukYj8LyQOHsUNQCg5BIZis9tXaVdLafGQF2GqDbZU9qrgSuLLMb9QWCz7BqRxYhYK1ycnalVGf&#10;1WuBp1pthSrM9H3q+LBIWNVspEJAkGuYn3Vg+KD5e+QKVEMue77Kv2mF3yXVVaWRaoTnVi2YXdFk&#10;aW2mOUdQqtZ4jhDPMjQvkyqnbtFa63/buEXwWWA8eHscD9M5vP/uJD62MY4vzA/hB0uT+PXqHJ5a&#10;nMVrC4v4x8I8/jY3i/+YmsV/jnI7Os2YIJyT+E/Gf2g7PoX/5va/xxmjk/i/Y1P4f3jsvwZH8dfH&#10;nsC//+bn+MePv40/v+89+M71fnw2uBlPFa7jyYJVfIMQfyG8Ax8LbsIWAR4UsMyB21wi0G620ehw&#10;jTPRRTvdQ8C7qdrtp1Np3bqx0NGNbpbcA9XNGG/pQjcBHiqihaR9bo/ORmfGdfSVVdNiE2yqdV1a&#10;Dq4FRSD5/EVcPOYBR8JqT0gcaEePexyGl+s+uGtIoZusNCE+ag93R57DPNjL4xB8qdLhdvsRTLjV&#10;kULNNLLLF/dam2lCdu2j1T2IZGcHZBOqwsCzqEwKRfuNK+irvYaxnlKMjlZgZr6J96sFMwu1GCuO&#10;w3h8CBrDw5F85gx86QzO2tnjPBVYTUDqYRVMYNXZ/wLDZ88D8Nm7E2d47Cy/34ewR1O9syODUFvE&#10;AlDzY41cNzbarOIwSrWbKKdFJsTtVNPODEx352KuLQ13OnPxTstNfLKrCt/oazJT6PyWkP5puA/P&#10;jPYbVf3jIFW1vxs/7enBtwnqF5pb8RGmJY/XVuNOZRWWaYFni8oxzgJymHnrUFkNBop5Hwor0Z9X&#10;jLYr11BPUIv8Q3D1jB8yj/sgw+0Yku1dmX44Iu7QYcKqsMF6kA7EWh+giGT6oMEPEYQ2kudEHyLA&#10;PL7DCpHyUWt3Q4En6GyWWeBZO0xYK5p0joBaNp09ZK+tTTvWHFh22NqUYz1uVXBr85PstbVjhQlZ&#10;XtpYQbss2Kh+KwRukWo5u9azXek1bI6tqlcTVVGVTRuCl9db53ebgkAdJQysPMaCZonnz2rZjiUL&#10;Jpc1cHwADz80g3ey0PnAI0v40L05fHxjEl9bm8EPN+bx5NoqnltexosE9S9zS/jH7AL+fXoe/xif&#10;YRBUKuh/EUjFvxPIvzP+nXD+5wSPc/tfYwSZKvhfI2O0yiP4j/4h/JeidxD/3dWHV5ta8JdPfRT/&#10;9Ysf4e/f+wr+eOdhfPlKLz4V3IjPBDTju0kj+GpMD97nV42tE9cwcfQKhj1S0U+r3OUWS5CpwCZi&#10;CLPsdLSx0t2eqWh1TURv2g1Mt7ZigGB2Etyx1i4M1LVg4HoVemPy0BVDBc4txgjVV+3BUuDmrHxc&#10;D41GbkAook6fhtNhwqsQtALYZT88nfbjlPsRnHc6QGAP4+ThfXA5vBveHgfh67iPsEr59ph21jhV&#10;Ynm5oeDiWVQnRKH9eib6Gwox2lOGmclGLCy0Y5H3ZGmrBzNrrRhbqMPEcgPG52rMpO2TfD00rTbr&#10;dDQFXkTOyRPwd3XEKdrv47ThPkf24zy/5wy/74y2jNNU47O00BeYb5/fx/dp3WPcPJDmdRrJzOuz&#10;/Y9hbKgcs5P1mOq+jpWeQjw6UIkPj3bgE91V+JoqkgZa8ORwO/403o3nxwbw3MgA7e8Afj/AXLW7&#10;Ez+2dOLrrW34aH0T3lHbhPsVtQS1CtNFNQS1hrlpOboLK5iqyPFUobugBBbZ35Q0lEdFo/BiALJP&#10;nEGqmycSnNyMoibYOTAFsUfMQbmVI1ZV1aAHwhtOR6NOJ9bYbzqdRB1Re/hBhJpjqgc4hAQqsGrc&#10;05l27Fi5LYAFn3WQwuKmoLHBae05pRxVdlkQS2kFoABVpZKtqUeQC2KrFVeOOmVqn6XKei1Qpb6z&#10;q738Hl6bVnX1LvNXAifAtUKgOk8IWvVHntvgzeZN1xQsiwRadnhuha+5L5t7R9cn2ALUTNXC4ysb&#10;/bjHQuIdLJQ+en8eX354BT98aAP/urmCP6wt4vmVZbyyuGwGgf/7LGGdnMPfJmbwNyrqXxVjM2b7&#10;97FZgjqLv43P4R8Tc1ZQCfB/Etb/HB3Hfw8TWML67wOD+FtvD/5q6cBrzS14iTnOc+VVeLq4GL/L&#10;y8NvU9PwL6VFePV7X8N//fN38cznP4R/HVzGT3Jm8O2EPnzMrw4f9m/CO7l9kADPehdixCsPw8dy&#10;GFfQS9tsrYmmnTa5cBQ6jwpg2mjPFB5PgcX/CsYaGjHZ2o6ugjKMVBPe+laMVjHnTSxAT1QuBqkC&#10;I8x/6xOzYMm5gba86yiPS8H18BiEHD8Ol4N7aZn3w5k57nHPw8x191N9D5k45bgf52ihg44cwNkj&#10;e2i59yLxtBuuBfqgKiUMXeVZGGMuODFSj/nFThakA3yGLJjSDBtLjWbq2MnFJozPN5jZNcbnajEx&#10;X4+5pRZM8PXwZCUGJkvx3skGfHjKgpogXxRQuYvoDCLs7eFzYA/OsXC5QKU/xzz4gpqXaN/9Du4z&#10;28u066oEi6d9T+H5yVSn+F270Xb2NL481IHvTw7g11TRJ5mXPj3cj+eoqi/x9Qvc/9PAAH5FRf2u&#10;pRVfaW3CJ/g7vqu2Hnera7BSUYE53suJ8mqMltZiuKSBylqDEaUnBaVov5KHurhUlIfEoNAvGNmn&#10;LiDl6EmCSljtnRHDHNUoKf+2KMIZwdQinKoZyX1ZYB1TSHEFqAZERAlSFpTqwBLN3zuOkeBAYB30&#10;/+1HsgPTD6Yv6Sww0whvqhR49Y7AkfJqFg1ZZXUjVEXTG1tZYG2VFwts2VxBKJA1n5QU19jtO2or&#10;tdptvbdKuFXpJHDn1vqh9lgNmNc5ykUF6Txz3CUCrHVz1ZQzqylG12l5CeMK7bGOaUTQrYcnsaxO&#10;G4yNO8xZVzrwMK/xgbsz+OzGLL69tYhf3F7DU7e38NLGJl5eWMHftiH9B6F8jQC+SvX863bn+79p&#10;S3X9O5X27wRX8Q8T09tba/w7P/uPoVH8o28Yf1c3wrZ2vMyb/HR5GX53vRA/y8rAPyfG49uREfhy&#10;UBA+HXgZH/O/hA9duoh3+5zG1wT3j76PP3/zc/jl+x7F71rX8OTVdfz8ygy+GtGFx85XYfZEMWa8&#10;SzB58iaGjxegzzMHvUfT0aeKK9ppNSlZc+FIA3GXqdSKI8jMhY/GY6SwClOd7ZhobkNLeiH6VIlV&#10;2YS2+Fz0RtOSX69Ez40ytNLGdV0tRuu1m6i/koOi8Fj4ebjDjXCc5sNz3OUgjh87Ai/nfVRfguxy&#10;ABeOOyHY9yiqr8ajvTEfQZePITcrDFu3e7F1X5O4dxLWZha2rQS1EdPzjRifYj4+VUFY+fBPWydl&#10;t4E7RZjHZmsxOVePSUI9tdiCje6b+Mr1dLwwaMHnKsuQ5+KKBFrIa27OyOBDG8WcN4qwRhzajWjC&#10;bCZ2oypHyzYzTO03QQmkfa/388Wn66rwh7FBvDA6RBtMRSWsvx7ow0+7LfhOezs+xzz1A7WNeKii&#10;Hsul9ZgtrsbIjUr0MVftK63CII8P0tH0MYftvMoCLyUbdZEJKAqg/T19Hlc8jiPB2Q0xdk6Isnck&#10;cHYIk709chghhDGEv2Uw/yb1wQ5V323CKVWNlJLy/wqV6lJ9I1gIGZXl/xPH/0fNYslMWRSpDqrd&#10;V02/1JYgM8y8WDw37AgB5z2L5P4OVUhp8IEGIyh/VYWRQp02bNZZObLgteXGCimlRtZsEtpVvre0&#10;zptJSJcIrFRX19Cxdak5Q8qsz5v2WVpxQb/C71gmhLNrvZhZ78MyrydQ9f5jb1/HfRYqG7zmw2tD&#10;eM/aKD68OoYv0/p+Z3UGv9xcwJ83VvHM6gpelKrOLOE1quUrhO5lwUpl/QvhfI02+C/cf41gvsbX&#10;f52gsjL+yv1XJ8a5ncA/hsfxD+aqf2e83D+AV3v78VpXN16kNf1zbS1+W1qCn+fm4nvJKfgSrdGn&#10;AoPxEb9LeNfpM3jE+xTueh/H3VPHccf7JG6fO42758/iwXNnsXHqFL6/toxnvvhZPPmVj+PHtzfw&#10;06uj+JcM/v1ZC7TPTCnOMB/0KqDyZmHAIx09R6msR5NN22/nUcJLcJUHC+BOKnGXCwE2wX1a7FbH&#10;cPTEXjU2eqytBT1Uh9a0fPRX1qOD26GcEgzxYVQ3yqbUPNMe3EGlrs3IQ1VCAiL4N59wOmIWRfPx&#10;OAJPtwOoKs1ATMQFnD/tirPedggO9cLIZJOphyhifhkecBLLpvBtw9RCA51RO2FswohZQaHGhICd&#10;XiAcy42Y4P7geBnVViA383UTFZjb+RZC346Vqkw8dM4Ln0oMxk8bKzF9JRtxHkcRwFw3Tg80H/xE&#10;5oB6aKNpnyMZAcx/NfWM3+49OE9wz+zaibM7dyKcgMzExOArHS34RGM93lGzXfNLOMcVVNSRigaM&#10;VDYy6jHM36afVrgr+yZa+fvURCWjOCASOaf9kOpJO+7igUR7J8TR/srihlFFw6maYVTPMIKordqz&#10;wwlolGwvwzZgX8fCqZIaJxxOkI0tJqgxhDHRdDphUGGTqaqJ3CrUpq1BG6apTKHmMua9stiqNNT3&#10;h1LNw/Q9jB228bzKhaXAts4TUlhBKOU0lUi00lpNQVBLkVfvDWNmqZM3ogcLq30mNqnO6vx/i7mt&#10;rqPB8LcI+xLz3xUpN8HU+OB1qvOiKrGoxOuMR942jQ+9cxUfe/saPnR3Hp+5tYhv31nDD1bn8au1&#10;BTxFCF5YX8OLy2t4fn4Jr1JZX5tawMsE8RVC+yK3L1FpX9LrqXkzu8NLzFFfVQ3wKEGm4r42Mo5X&#10;hkfw8sAQXqOi/oXxav8gXu3ux8ttXXimthn/VlKJH+cX4ttXMvHl2Hh8PCQE77rkh0eZJ946fgxL&#10;Hh6YPeqBSXd3TLq5Y5yvp728sHjiJJa8T2PR5xSWTp/Eqo8PVk55YyvgMn7+3ifw4lc+h9999gP4&#10;dv8UPh9Wh2/GdeGb0d34J38+RMey0OvGfNclHJ0uYVTbcHSo7ZdhVV0rwKrQUi7c6RxpAO7WvmsE&#10;WpxC0eIdh4m6Zgw01GO8pcMA2sWHdZC2eay6CYPVDei+xvws+4ZpC7YUVaEuJx9VMQmoTE1Ce9sN&#10;DI/X46QXVdjzADoHyhEdfR6JiRfh6+uM82ec0DNQRqfUh25uL/jYo6f/JqZokWdWmjFPNzQ132zW&#10;MZLKSok1Yd3oNBVYS6Jocrp52s9pze8sa92O8el6jA2WYXWyBo81FeLhCH/cu3QSd/xOoZu/u+XK&#10;FeSe9cPF3fsQtPcggvbsNzNVqJLsArfnGX57NSrpAAKkaoQ8mjY6mjY6kvll3vHTaM8p5P9ahv6b&#10;1egpVNsqQWWe2paeg9qYRBQFhuHquUvI9PRGsrOsrwvzUweCw2scckDYfirrAQG430QQFTWE0IQS&#10;MkXEkUME7AgdgJ2pZApnKiKAY3Scf486pSQwkg2sssCKA0iiq4hjymIGWPB8KWkYnYXGFIcQUFsE&#10;K/i/Be2nqu+jzWa+H8H/OWLvftMenuJ8CDtmV/uxsKE81NqdUfmsKpxkgW09nzaU0/K9O8xxBZxs&#10;8QxzUjX3PPzOFVMyryh35nUWGZs87/ajc1ReKsz9aWzJcvP6mxsjuL81infdmcLHH1nCNx7bxC8e&#10;uY3f3N/EH7Y28Od1KuraKl5cXcNLiyv4K22w8tUXpmfxnGYXnJ4z+y8qqKqKlxRU2Zf1mtsXaI1f&#10;HJnA84NjeHloDH/h9tW+IbzY3YvnLF34c2Mrfl1RjR/eLMZ3867hCwnJ+LBmeKCiPnL6LNY9T2LK&#10;0xPDhHTA2RU9zs7ocnJGp6MT2h0dCZkLevi6z9UFg1SJsZPHMc18a+7CWcye88HiaW+snD3DrQ9u&#10;hYTiV+9/J57+0ifws/c9gu81jOITF0vx0UulePvpq5inRe5wDkGHSyDanS6izfES2p2DCLGOhb6u&#10;vIo27ut1pwGd4RbBY6Fo5XlNjmEYL6Ta9fZhwtKJibZO9JRVYaS2CUMsmEzzEZVZFrGTD3RPWTWa&#10;r11HTUQchhvKmJL0EtpinD5xiGGH3qFyxEf5IDM9AAGXPXDy6D40tuRhdrXNgFdQGI3xyVrM0DoP&#10;EdCRGaltIxaoyBPLVLU5a147MFmGvvESjE5UYXqqDiuE9+H5Drx/sQ9fWhzED2cH8NvFITw7qfmV&#10;y/CprHg8HnQeHZ4uKPc5gc60VJTS7YTQngaYziF6sO0Ihz0tpyMBcUS8gwsSHJ2R7GSPNEa6kx0h&#10;OUxwDqM4JBLVsYkoCwhFvo8vco+dxBVnD+bKzvysPYGzo4oRUtpZEwTGtGEzNIVrGC2ulE69xWwR&#10;SlA1LU44gVPzVjQBjSWstm6cpiun8lMFFTOJah1HxVTzmvp3m3ZrFjqh/C5VTIVtW+IwKnMwVTuQ&#10;hUDAPk0KwGAhFbSXUKtN3dUOV045Ic/fzTpsMdMb1TfOYYdglD1W2+88La9yWdlmhayyanpVybTC&#10;cxa3VVaQ3yKUAn6VoM/wGgt3RrBB5dW41/XlXtxZ6cf77s3i0w+t4jPr0/ja8gR+tr6I32wxT91Y&#10;x3Mrq3hpaQWvzFNdZzRH0iKem1vAM7PzeHZuHi/NLuDVaaqslJWq+rJihuBqviTmsi+PTeJFWt+X&#10;hydMvDAwiuf7RvCMZsdn3vlUSyv+raYeP71Zgu9k5RlQ3x8ejkcu+mPZ5yxGaB27XT3Q6eSGNmcX&#10;NDs7EQRHNLAEr3W0R42jHeod7NDi4IBmJwe0ODuilWHheRaB7OSEgaNHMXLqBCYv+GDe3xdz589h&#10;9uxZzJ8/g0kq8VJoKH7zkXfjT1/9JH71xCP4bHot3uGdiS1PKibB63EJgMXlMkH0J7i+hJgAOwXC&#10;4hRswtaMpAosAazXFn5OSt0ueN3C0Mptu1MkeoJysdwziLnuHsywoOqndRyqYh7H/G6grA6WzGto&#10;z9JE9dXM7SrRcrUAzUlp6G8qxgRt8OK6BaWlKThz3A4jE7VIiDmNvMxQxFGJPZ3firr6bLoxKidB&#10;nF5oM1PEaipYTTU7qqVPGKPMfYdHys30rxuzjXh8sQsfWerHV5eG8OOlCfx+eRJ/XhrDCwsTeG1+&#10;Gn+bG8Uzk73402gXfttZj++U5+HtCdGoOXoMOQ72uHbMHQ1RUcj2Ys5JC5vo4MxwQjLhS2XumXrE&#10;DmmERKCk2B1EukYxcV/dPE0XTn4m9rATYbXW+MYQpkjlnoTHqqxUNVpcWdEIgiOrG0FFlWVVja/s&#10;uFFfvi87rNk34lgwvG5/t0N5qraxhFARpkH/BzX16z5uD5maZhUQIdyG0gorBw7j9wTze9TnO5Cp&#10;QOi+PQg/sAeRLvxbT9oh5YIL8kM9UZzihdK8M6gpuYCqmkuoqL2ISrNw+AVofeIdm8x7tcq6Ol1s&#10;qi2X1nmFVnpV+e52hdOimoEIsgBX++sKz1Gf6VWq7sO3J/GRR1fxpSc28e1HNvH920v4+a1l/P7W&#10;Bp65cwsvb97CX9a2GLfwyvI6lZXALi7hRU0DSnhfnFvCcwJ4dtHA+0cq7ZPMS1+YnMWrhPfV8Vnm&#10;rtwqtyWoLw5QWRWE9XlLP/7UbMFvaxrxE9qjb2bm49PxaXhnaATuXLpEW3sOE+4n0c9St83ZjZC6&#10;EE5HVDOqGOVU0hIHbu3tUE37VcWocDxsopoleS1L9HrCXOfqyLBHI6PFxYGwOaKLytzn6YGh0ycw&#10;cvYUBmmfO495oZnWupYqXcyHqzc0DM9/43P4M/Pfn6yu4z3+ObjjEYN5l2AMOfmjl+B2ul0inH5U&#10;X1+0OVCFHS5T6anIjkH8m2mnpcDb6ttG5bU4bwNMkAWvFLjLNRqtntEYvUml6+jETLsFs53dGKys&#10;heVqMfryy9DN/K4tKRsjNQ0YKK1CBxW4IS0dY/31dE0WuqUe1Ddkw5s2epLwxUSfxpXUy6gqv4IA&#10;P1fkXA0jrI0YnVXOy9RpuR2LC83Ymm3BvZlmvIPbzyz04jsr4/jZ6gR+w3iKwL60MImX58fxwtw4&#10;np0dw1PTw/j1eD9+PNyHr3RZ8L6mRtwvrcB6QTFGmZNXnT6FXE8C60Q7ywI0ifcmjYWq+kJrEIWZ&#10;X5lKZaZzJSwZVK8Mbm3zLmvYotRPAGsa1gDCJ9srYNW2qtreECmryVG55X4IITXjgk1PMYGqWSVp&#10;dfmdgjNtO6SyCtnieCkvrxst6HV9QUsAQ7gN4bFg0wFFueoRA2yo3ANTAU25EyorTKCjnajYXvbI&#10;IayFER64keqF4jwf1JZdQE2NH+pbAlBVewbl20MMS7V4eM0FlJWdQVHZaYYPdiwTwmUCu/E2jeAh&#10;xBoL/PiCsb3LVN15qun6+jDeRjX9wP0lfOGx2/jaI7fww/tb+Bda39/f28QLtwTqFl5hvLZ2G39Z&#10;uYPXlm8T1A08v7jOEneV+yt4jvnrC1TW52eosrTDzzGen5nDs7S/iucnGRNTeH6cN57q+hIt8Av9&#10;I3i2k6C2dOP3ta34VWkdfsR87itpOfggLeDb/EOoqOcwypve5eKKJipkjaMLAaUNs3dCOUvtMpba&#10;xSyxS7gt0TQtfCBKGMXcLyLA2i9nia+ocDiCSqpvpTPDhWpMeJsIbJ2LE6F24HV5DqPE3gHXeX6h&#10;owNuUI0VxW78XubFTcdPos3zKLbycvDCd76Ep772MXx/dBJvP5WKLY84TNIy9zlfQrfLRcJ5kQpK&#10;eB1loa02us2RyuwcZvJdE1Rekx8T3jeCeaITrbYzc2OPaDTSereFp2C8kXl1LS1tR4fJf/tuMP9k&#10;zmtJykVXRiHGm2ipb5ahM7cQLTk5GO2tJYwtRl37R6pQTBUepcqWV+eioiGXzqsXLU05uJETiLdv&#10;DuBDt8fxydUhfH62Cz9YIoyrk/j9yiT+sDiGP1NRn58Zw3OzVNaZYfx+chC/GOvDt4e78MW+bnyg&#10;vR2P8Ps36xuxVM38mbn5OGOkqAId8akoOX8BOfz9UvmbxtrZIYQPeTgf+mTCdMXOOkVOFlU2k/tZ&#10;VLw3x+sjoWhh02ihU3hMkAbLopr8VZASXsITstdaSxzO92N57SgWAAn8nLHBCn5WgzaS+H0a+ZTI&#10;c+IIuAoBY38Z6t9tBmPw/TAqvrayxCE8R6OqNOtH6N49BHcvwnnteHc7ZJx1QkG4J0rSqag3/FFb&#10;GmAGPdTUa+SSHxqbA+h0LqGm2tcM4Ndq/uWVPmZMcGnFGZRUUHkJtkY5Vddd5ucCsEPjY+8+Os8c&#10;dwZ3mJs+ujWDd25M4oNbU/j83UV8/6F1/Or+bfzx/l08ffcuXrx9j6AS0i2q6sYmXlvfwqvrm3iF&#10;+y+tU2FXt/Di8i28sLSJ5+fX8cw0wZ1dIrCCdp6QzppQpdPLVNcXRgns8CieGxzG090D+HNHD/5A&#10;Vf0Vb/BPisrNUhafS7qC94ZH4aFLAVjyOYPho158cN2pjs6oYD5TdsQJpXYOKGNpLThvUF1v8CG4&#10;zn3FDcZNAneTsN5kqV5MAIsI302eoxDUZdyWO0mVHVFGUHWskOdk82HI4g3KpPVJ5c1JpyXK4YNV&#10;aEeQab8bvbzQTgXuOeeN9pMnUX/MEzXuR3GDD8hGyXW88JNv48/Mgb9WZsETxzOwdiwGo7TNXYTX&#10;4uzHXJfWWfbZgLsNsVFhwukYbiqsumSdBeybAO6Qzeaxzu3uli3Owag+HoDhykqMEuCR6kqCXE+1&#10;rcbojUpYknPQmVmIkfJqwlvAnLgYvUVFmBwhvIvWmuGlFQsevNWPR+i0PrAxgQ8tD5m+3t9em8QP&#10;FwbxO4L659UpPL0yhWcXp/DM/Bj+OD+MJ2eG8JupEfxgZBBf6+3Bxzq68F66gEeYxqw1tGKpkd9B&#10;cCfqmzFa0YAx/k19hTfReiUb1Zotk2lHtrsbAdJoI6onYYihFb7MfPES80DVQmcQXE3rKvXVNtOA&#10;/Kbg5wzEvIbiih3hpxJKVaMJm3qGqU92Is9NIaRqplENcIoJ5sz2VF5CGyWV1sAK3j9N96qcV00/&#10;r9c6H9BUsFRTKer+g8xRdyFozy7zPVF0bgmuB5Hq7YicoBMoSvZD+dXLqCjyR12ZH2qpno3NdE+d&#10;8Wjr0oCIQFRqDHFjAMH0RXXVdlReQGW1Zu/wQV3TJdTXXTLDFhtaQl4fc1zXGIqyiovY8ZHb8/jM&#10;5gK+vkbru7WOJ6mmzzBeZLx66w5epQV+bcMK6cuMF9XGunHbWOMXNqm+6xt4YWUNLyyv4vnlFTy/&#10;QGDnlvHszCJzW+a1k4RW4DJeVExQdYen8FTvEJ609ODX9S34KR+q7+bfxGdSMvDu8Gg8FBCMlTN+&#10;GPZinurugVbaqRpCWCoIuS0gqPlmSwXk/nXFthoW6jgBzSeoigKqaT7jOoEUxEV8v4j2+Abty3Va&#10;5GvO9rhK1dVMECm8gWZcKUFN5A1TaJLuLN7gQn6mhEpcTntcRStexb+pjCpfzNfXqc4FVODrVP8i&#10;RyeCzeOH7HGnrAwv/eS7+M0H34kPxxThvkcy5tzCMaDclwrc4UT1dZYC+6HFxEW0OjAfNhZaeXAE&#10;4Y02CmwU2aiwQFbYAA433S4ttOXVDufQfeUqZts6MFxVjeHaGgyUV6AzuwCW9Hz05hVj+EYZhq6X&#10;oLewCAMlpbg10oYPrPTgM6uj+PrKGK3+GH61NE1FJaDLU3hueQLPMW99ltb4qaURPDU3jN9MjBLW&#10;YXxpoAcf6raCutHQgkXey2mmM4OmmaYJM3RMoxqfXFiMjow81EXHo8g/AHmnvJHOVCPNjvnsYTto&#10;KGAiC8l42k0BpIqeICqYr5qIdu9CIo9l8N4IVDOzJK2vwoD8OsxUX3MOIeZWk6+nqQlKnR8IqfbT&#10;eF4qIY4n4KolVkWVqVUWrNrnVvuKCPO+apaprPusahq0b6/p4x3JwiXOkYWBlwOyL3riZvwZFOcQ&#10;upIANNSGUEVDUdMcbtYltgykoqkzHA2WEDR1RDBiUdccYdSzopYpSo0/9/1RXsXPE94qqm919UUq&#10;73naZk2zQwWuIMwVUuWzKC45hZISb9ro02at4h2v3X6YoDI271NR7+HVjbtU0jt40cRtvEQ4X2b+&#10;9uLaOl7eItS3CTXjFcL9POF9mvns06p8ki2mPX7B1BrP44WpOZPHPjMygT/0D+PfLL34RU0Tvnmj&#10;FJ/KzMX7Y5Pw0OUQrJzzxfgJb3R7HEMD89Qy2t4bBO0q89Hc7dD+NcKoKCCkArTA7GtrBfbN0OZz&#10;35xL6Appha9zq/PNYHKBypsTp8oFlqARJjc6bCo4VHN5RcAT6huudiiifRaQ16m2eXzPlPLMszTT&#10;RM7BI8inzSs+Smt98ihaz5xCl995dF/2Q19sCPqzE/Be2ssXfvpd/OThe3j0/BWsH43BJKHrdQ5A&#10;J3Ngi7M/VVYgU32pxm3cCuA2RyqwUwBdhiCl4rpYoe00Wx0L5meCzFbHulyp1K7BaLa7gPaLcZhu&#10;sWCotgH9FeWYam5C1/Vi9FOFBwvKCW8pRplz9l4vwlBxKb46PoI/qnJpYRrPLDCdWZjBM4sTeHp+&#10;An+cncDPJ0fwzZE+fH6gG+/v6sLbWlpwt6EBy/UNmK2vx1hlHcbqWmjXGzF0oxwdWVdRn5SGqtAo&#10;lPoGINfrNDJc3GhpHZHEQi3+oB3V1c50xrdaUirZPqqaXvOeyILqnsj2Xti3G2d37kICX1vhPGh1&#10;RLLM2+DaVDldymxAtoaOq1CIpj3WVLCqoNJEAapUUk4azu+LkIry2sE8psordbZQrbAmYA8+qG6i&#10;u02f70RPB2Sdc0dhiBcqMghcAX/ryjA0NxLM1nC0dMYR1gTUEtD2gSTU8lh9u2CNQyOBrWoMQVld&#10;AMoI7E1a5pulZ1BB+DTVjiyxpt0RwJqdo6qOENdSsRuDTCWVZqjUeRWawZIKXktllpJXa6FxAfzy&#10;KmFcu4eX1wjuqoC9hedpg59jPLO8zryGOauUdXUNz9EiP7+xwfdWCf0tvMT9lwX4PBV3YhZ/Gp4g&#10;qH34WV0rvltWgy9k5+OD8Sl4NCgcy2cvYPTEKbQfPYYaV4JKMKSm16ieubQ7OYxMRhaP5RJKA+02&#10;uFcJVR5VMo/ba4TzKsPsE8xrUlGGUV99ju9lc6sZH9IIZeL+w2aybU1wFkErpbl5NRhclROZvEYu&#10;VTXXxQE5vEaeCguqbhrP0UTemr40hWqQzpJXk69p4rWbVPJqd3e0eB9Dd8B5TOYkYq42H9OtNzHd&#10;TWDG6rF1ZxCb90fxsY89gr8//St8d3kD97ySseoZi3ECJ4C7nC8zBw5AL/PhHu73uBJoR8FLFXb0&#10;I8CqkWaOLKXm+xZTYx34JngFtCq0ZKnD0OWm11QA10sYKigxAFtu3MB0WwuGmXP2lVSj/3oF+qi+&#10;wyXlaM2+ihGC/P3xcTwzN4lfE9QfTVKFqayfIajvoQV+uKUdG40WzDd0YYr3dLS2Bf20v52FN2Ap&#10;oAXOzEZNTBxV1R9XfbyRYfJXF9pUR/7GdswbqXQGRkFywEzbqnHCquAxIJmmFFX0ECQpHWHWtK5a&#10;0eASf/Nze/fi/M7diH8dYE3Dc8gaBFlbG8wC+Mo2zHotFVYhIThlgUN477QYmJqJNDY5dLs5R3+L&#10;rYtjLJU1RoU7C+ZSXz/0Z4WjuzIOXW2ZaGxLhKU7AW29iWjtS0RzTyJaunmsKwGdliQztU51Ey0u&#10;LbKAreG2vjUWNU2RjFA0tseYaOqIRGUdAdSEdlXnUVzmYxS4sSXYgFqm2TuoxJU1F6nAPiirOmPg&#10;Ljbq641K5sIVPF5OBS4pPokdL64oZ7WGwH2WD9vTS6v4s5R1ieBSeV+j4v794Yfx9/tUaarw0yvL&#10;+MPUFH7dN4B/rm3EZ69dx7uSUnEvIgpLFy5i7KQ3LLyZDS7OKCUkBlTe0Fz+MFJU2dUcbnMEKyOP&#10;cZWqm0eYBZE1rO/lGngP0zIfRp4TAaOiGrUlsDnc5jKvTZct4k1Q31PlLEEH+ZDQCquPqar9k1Q4&#10;6HzCqpkLVUioVlEToMUf2WfmEY7hjTQPCh+idNqpbH72Bi1x9akTaAvyR/+VeEwUZVFxcjDSUoix&#10;/gozQbuGMC5tWPtiL29qCp4hbNwexPhUIz74rg389V+/h68NTuCWRyyWmKsK4AHXIPQTxkHa3kG+&#10;HmIMOgdaldhASxttAL5EaN8E7zbAFuegbXhlqa2VW51U4K6jwai3Y14dlYwpDXAgoOM1NZhuaEJ/&#10;cSVVmAAXlWGgqBSWPObDJbV4Z1cf3tXeibst/F+aOzBX14aJqkaMM0arGkzbcUvGNVQnpKIkOArX&#10;zl9AxvFjSHN1RSLvlx74WP12+5hnsoBULa5qWc1wQikZ74NgNc0oVMRg/ubWiqD9CGCOaZYfoRMK&#10;5G8v1VOTjXohJdDmqq/w5d37WBgcNhOyqwIrh9fI3Y4cPhMCOZMQG3gZglfnSY1VIxxIqx3F79J4&#10;Yu1LXVVzrDHN6mscz/MSGOoBFc3nIGjPbgTx/4jh/1cS5IvR/DSstV3HXE82hvvSUSfF7U0wMDa3&#10;xaKNYLe0xqO5NQYtbVEEMQxNliiG5tFKQFNLJAE8j+q6QNrlQELrx33ltP58jzaawGq/XBVXFee2&#10;g+fXq7lIqmwFWKF5o4tpqwV5FfPkOir3jufXqLqbd2mJH8Rr9x7Bq4yXaY9fILhS3WeXlvHr0VH8&#10;c2sHvlRahQ9m5uHByATM0R4NnjiDVndPVOqfdXSmTXWgGhJEo5BUQuYJBtRtVZSyZlNJc3g8m8qq&#10;Y2rv03xJ2grWHMfDVmgJXC7PsX7GjnmoHW3YEcQwl4kgdFq+wgzs5jaSP75GbSSwgNC8wBlU1Ewq&#10;ahY/m85rq9pfPVeieAMjeX40PxfPhyjhwF5jiXP5sOS7MUc+5YGqAG+0J4VivDQXawONpj37roZb&#10;3hnB7HonZpdbsLxqwSpVdk19sjUT5Sa36rW21IHZxXYsLLVjcroOH3/fJl75wdfwmapWrLtFYJG5&#10;6hgBHHYJwqhrCMZcwzBGCMdpgYfUgUOW2gB72UBshfcNgDsJvs1CW/Nga17c4USA9XkPWjteq+Z4&#10;OKZrmzHa1IaRqhrMN7eiv6QSXbS4/VTgnvzr6CkophqXY7KGylrThsFK5aqlaErJRGlkLAovBSPj&#10;1BkkuLojlooaQwClXrKjZm5mRjB/xxA+7JoiJ5ChWt5wFqIqSJU/hhxS2yrf43F/QnRRwBIkNbPo&#10;XsRRLdVbKZ73VoWsYIqlyuo9rYSgpUvO7t5t5s7SKn+yxgZeFhqaglYAS4EFsIAVwHptoGYBHWWe&#10;DebXPBZvrwEBAlXdFa3PQyy/J4aQm37Igtj0jpIi8//auwv+tO9Be/fhylFX1Aefx8TVeMxWJmCq&#10;LQVD3VfQ0ZmCFqpvQ3Ms2i0paGyKIaRBqGwIQ0V9MCprA8zEd7LDqrxqbY/mNtzMYllPVS6l0lYQ&#10;5ioFYTQVVFRjqxJTpeu4TyUW8GZKWsJdUS3LfclM21NedhY7XrpzF89vbuGP80v4l5FxfKO1HZ9k&#10;Cf1E+hVsxURj+pI/+k57o9XzGKpd3FFMQAoZmn/3qpMTISUsCsKbSWUzWwKrfQGayZuTSaubSTCz&#10;GJmEN4sldyZBzpANUgWSINVneG46IU1StTuVU2MeVbt3ef8eXFY3tu08KYbnJPOaV6jGGQT1Cq+Z&#10;ws9KbWNolzTnr1aFi9rLG8JtHB8uzeSfzIdQ5+cfd0f5RR/URhOYnDj0VGRhtKsEizMtuHN7CPcf&#10;nsHDj81h8x6hXevGtBme2AGNjNK0PCuEdmq+BeOzzZiYbcT0Qgtml9q2Ae7A5EwjRsar8JmPPIi/&#10;/vw7+EB2GdaovgtukRgnfOOEd8I1FFNuBE2qTOh6nS7TVvsTRILL/LiTtrmT8FrDCnA7z/mfACu2&#10;m5QIcJc79z2SUOcSh970m5jp6sZQZS0WCPAIc9WuonIM3ixHd3aBGUw+WFSBqsRUZPtcQJrnCSQ6&#10;EVYNdTtwhBbzILSmT7SgZajZ5DJ/S1lcLXepbn7qvmi6FBIwjbYJJBTq9hfI0LKYFwnrZUJszmHE&#10;EKoEwiR11b2K072SlSVEmqj9Es/3Y1ygfT6/dw98GN67diGO36W1jFQxlcmQgzOxDbCx0QRQkcUC&#10;IYfP1RW+r5Qpks+OaaclrBoIoYEPcg2aG1oT4mkAgUKdM5LM32Y9rjRL54erQ8ZeqjL/jig+R7le&#10;rrCEX8RKQSJu1adjpjUJlvpotLTE02ZLlWPQ2Z+BJlrrlo5otDMHbm2P3QY3gpCGoYZR28gtrXaD&#10;pqSlatc1BhBea9OQ9quZM9fWBbNQCKXlvkjYNZc0z2kIQun2JHmCesdDyalYDovAsK8vuo+fRAOt&#10;b4UbQXV2Q6GzC/KdBCrVkfZTFlSgZTgzCJBg0HxIVwjPFUJ5hdBeIZC2MHAJXgOqNa44HUaKgONN&#10;TGYpqnY4VSboAQngA6I1Ty/xhwriMdUAalqWJF4nlcqeymulsIBIOeLAG6FKEGvFRAQtWzjzJXVy&#10;1zIbmpUwx9URN04ep6L6oTk+FO0ZUWi7noS+hnzMDNZhZbHLrJigscRmJYaHxs3k7Bp/PEdoZ5eZ&#10;+y13YEHblS4s8JgmDphesmBsphkzVNk5rYG7bsGCRuLM1RPkVjPudZ0Wema+DV/9wjvxwre+iLdF&#10;5mHlaDTm3SMxSXAF76SbIoxKHIo+pwACewmdssyO1ugirKroslZ2qUIrwABsq7z6f4suFhCdR1PR&#10;7p6CWq8IjNXWYbiukSpbSxvdgs4bpei8dhONkSnoSskzNca55y4gmConSMOZswYTWimppse5zMJT&#10;6qlCVP10ww4JBuW0zCd5bxRax1Z5rbHFvH+RAoT3VcP7TAd9ql4ioUhQZRLfU+eKYH7GNBFxa/Jd&#10;3jvtX+Z1FNYcWDNSMg9+YKdph9XkeXJq1nmlCeo2uLZ4/ZgAJ8SphFAzevircCB8oSzMo5Rm8VpR&#10;hFdtv7LQ6vqYxPNtnTQ0YZ/prCFF5r7OkSqrMixco4s0scDuPea8ihOuGInyxVpBFDar4jHXmoL2&#10;xlg0MO9tUk5cF0QgNeVsKCPE2OnmNsJOqJtot5tbIw3YVaqNrlUeHEagQ6myF6m8/vxMEOr5+bqG&#10;QJRQcaXojfWh6G6MxExjEpYa07EjX7PZOznjKhX1miNhZd6XRVAzBayLE1WOikprmiFICZLpa8pc&#10;NJXql0qQU2l30xUEVuqp8zL4WgCnMvQDqdpeFlcloR4IP8J6njfSlxZHtiqQP2o489hYO3skCVBG&#10;MlVZKqwfXZUMqgRRx3VNO6qpWTQfkmY6VE1jrsdRlPmdQV3MZdrCNEw2FmN+qAEr813YXB/A3GIb&#10;pmaaMEvre+vhcTz46IyZyWN1i/BuDmD9liYNGDBAm6l4COwMrfDUbAsm+Llpqqqmil3QzB4EeUlj&#10;lZfbMTbbhKGJagxPVGJuuY25r64lyNvRM1yO73ztfXjucx/Hg74sJD0iMUcbLWgF8ARz2CEqq3pj&#10;qT3Y4qLKKua9jtzfhtgWHYJYKiyIHa15sK1G+vWaaScqtHptEeAu9wTUO/Dc2HTMt1qYy1ZhqqEZ&#10;vaWV6M4vQkf6VQwWljHPrUf2uYs4v3MnfKlUl3gvLvN3NlPlHLKjVdYwOULNAlKr6gUoCJjmahaw&#10;6gccLVh5fzWpXRJV2ExUR8AjqHhBhOcSrbCg1OcMnPxcAN8PUF0FnwFznNeTBVc/4BCCopE8sYRI&#10;oAUzJ02mtTW1y3weTGj/TWGDWAIhW608OdP5CGpLmavWZqEwMRBxp91N4aF22xBCGEEYbeprm5Y2&#10;kfuCWb24DMB6n1sTOsbrJvJ/TeCzqjw6jK5BM4VIoFq8j2Mx8jK2roZjuTQCM/Ux6JIiWxLQ0ZWK&#10;1o4Y1BPWGlpqdYmsrGKOW03FJaTVBLO80tdY6ZoGqmxjIGqaQ2izw9DWGI5BFgozjfG4Z8nCB3vK&#10;8K3+Fnyvpw5fbqvGjitU1CyqrMJqhamuPCYo9Z5CKisYlYMmcxsvFSXEei+DyqhtKtVXpa5mHdTC&#10;UEEsbZXv6KZd3L6JyplCddN1DX4mkd+XQOAT+LlojakkqEGE/DJv/iV+XqV04F4qAKHVanD67vxT&#10;Xii5fAFNydEYLSvAcn8j1pf6sHlrmDGANQI0v9mHaYI2tdJpRr9MzLVihbBqwrqVrX6MTDdgeKoe&#10;Uwtt23M495u+vWO0vqOT9RifbjRWeGm9D0trPSbml6nCKx0YnapE/0gJxmeq+Rl+flPD6jqpyK0Y&#10;m6rA5EgpVsercXeyDv/6jY/gt+97J+54x2P1aASmPUIx4s78lznwoGqhCW6ny3lCeRatjufR5uxr&#10;YO5kqKOHTYFVY20NQWythVbO2+Uc+KagShPmdtdodFDpO9yjUXuM+TZVt6+kFKO11RhpaIKFOXBX&#10;3g303ijDaHU9MnzOmkIxjMpqJpvjg31RCshCUgtR6x5KkdUuKlDV1JaoDhHcmo4PfPBlTwMOaBJ2&#10;Bh2UPiM7rPvnz5CVvih4WGCrB1TQbt7XPVTF/TsR5bAXia72FI7DKHCzQ5bLYaS58DkjgPFOBMbR&#10;2j5v2oEJ1P+GV2EqrrYBzt0GONfdAT2dVzGxUMeUppI5aiYay2JRnHwZqafdEEN3oAXO4vj3aY5p&#10;AzOvpY4eBl6GqeTS8e33zHHu6xyr3VbhxTSDn9fc1gmMG+Si+6wXNhIv4sHCcKwUR2GwKgL1tMsC&#10;uK6BtphK20aFlvrWMTeuaQ1HGaGurrpAOx6I8fowbNQn4F1tefhEZzG+3FWJr7fX4NMVN/FEZjoW&#10;g4LQ7OOBbIroDilsmlFRqas1NKpDIXVVLxWFsa/8QDLtbyJBUgmpWt5A3nh//gOyPBdZUquEDeQP&#10;o+aBcIIZw88m6DO8Xjw/F0fAw/gjBBPIAJ6nG62RJsG88aHMNbSEo6ZoSeMNyDvnhZqYELTlJqG7&#10;Ogezg9VYmW3DOpVSczTfe9s01h8aoWJaCFQjhgjN0ARtoxmy1oE5TeNCCKW2mh9LKymMTDUYUBfW&#10;+N5mF9WymZDXY5ifnZhrJqSdVNEBbN0ZIbh9VNYuXqcd4/ONGBivpOo20GJbMMvXc3y9MlqBu2O1&#10;eP+cBV9c6ccPVkfxq7VJ/HZjCq9+41P49tQy1jwisOgeglHC2+d2Gb0uVFnnC2hx8kGT0yk0O3ob&#10;gNUjq8OJ4cgb6USIt8G1KXGXyYWt0fk/4LWGjrerl5ZrkLV7pUs4WoJT0HmzFAPllZhoabeuG5ye&#10;h/6bFRiuqkPUUQ/40mJeNPUM6sxgnYNJFUemwofQxhMKjbhRxaGaX6SWauZRwazZKP34OT/ef8Fq&#10;VFz3lBHI84MItzpJhAt2XiuCn0vzckN5Eq1hYSzam7KZp2dh7rwX5s8dQ7WHI+Hjc+jK586Vqi6x&#10;4GfVjCRQbcC+GWCbhX4zwDksFHo7r5khjT2DBYw8DE0XYXCiCAO919FSl4WbKYHIveDJAkR9AfYx&#10;X6arM7my1V4biLlvm4PaBrEN5Die+3pNNlMFUwHH3ymaeXOu3V60eThj0c8HtxMDcPtmAlYbk9HX&#10;FIEmWufWJubHtZHorY7EPI/fbdFyKQX4WHsZPkUH+YWmcrz3Zi5WEyLR43sa192dEb+H92fHDgQw&#10;Qnc+YOoPdkjVFEnKSx35Y7HkE6yqJEpgaaJawnD+IIG8mf68qRf5IT/mSVJIvQ5S7SShjOXnk1kI&#10;JDHiuS/ANeojkA/EpQOKAyyFZcU0vnMfwjTfL296IpU3090dRb5nUB8bgu4bVzDSWoK5kSZsrGuO&#10;5wmsPUiY7g1gdqML46owWqPirWomCKrmfLOxsrKt84RSq8evMgddpqqaVeQJ8TTt8MRCO4anCbYZ&#10;SWMx6js4VmkGmc+yADCfoXJPzDWij2D2jlZhZKKe9rsdk1PVmBojqMx/P3hnEp9YH8XnFvrwQ8G6&#10;MY0/bi3i2c1FPLfO7dosnluZxrOr03jpsx/Ch0pbsGxy3gAMul1CtysBdT6LFsfTBtxmJwb32wlt&#10;xzbAFkdfo8I2BTY22sGqyKrgUm21TZHfHJ0M9eBSN8sO93C0u8Sg0SvaVFwNVtdirLnZDHDoyLyG&#10;3uvFGCbUKZ4efHCZt/IBjKZVjaWiquLKrN7H+6N7pZz08h5uGbr/lxgBTF+U0tgK7EAqt5ppBKom&#10;YzPjYfkMxPLZiVUqxEI6aBftsK8nujuyCBYdwGwVhhcaMNFxE4vnPbF29hiajjnhGpU4Q10SCXAq&#10;lTlNwPLvUm6ryivlwyZYIFjDqr4mpMQEKsfFAUNdN9E1cA2W/jwzrWwXt9183TVYCMvAVTqpAgzw&#10;dWtzCuquRaAg5DTi3JUna47pPYhlYRRHoYmVpT+y73VLLWhjGSY35nvRh/eZ11aYeY69zt+PJNrs&#10;ZBZe18mX5YQHFkPPYzMzCKvl8XisqxCf7KOydtfiy81l+HBtMe5lZqHbP4Bu2J5u9zAiCelFwurH&#10;CHzgLVR+O5SeYaEfeBHFTBnD3NywI1GlK//pSH6xck1ZWMHmt/8gfAneRW6VrwTyDw/lDxSt3FSg&#10;Mv9NkqJSZcMJcZCB9YBRVNmlSwxZMlUyqUlAsxXoM2nHXFHgfxaNKVEYqsrHdF8t1mYtuLs1gjsP&#10;jmP9riavG4JZCHvdOi/WLLdThG6SAC3QAs9vMB8lbJo7a5GQLm9ZbfAK4dVr1RAPjtfwIWkwMaXK&#10;Jaq25neWZZ5a6DAzQSze7sf6g8PMZzuMeg9O8CGnfV6e78BDy91439ogPkVYv7o8hF8Q1N9uLuB3&#10;G/N4emMOz3H/Oe2vWyduf3p5EU8tzuHXc1P4ydgYvjU8hH99z+N4W8oNzBC2IcLb43KO8J1Fm9MZ&#10;tDicpur6UDGpvFTbThOE901hA9gWb1jp///oZqgduZ3nKU/ucBHEMWhyowIn5BsLPd5Qh5G6RrRn&#10;8aHNzEF3QSHinJ2omFqqU7ZZM0vuMQPlz1Ep/QSulNWoK9MgHrvMrYBVxVY4IVaTkQC11uxKsfSA&#10;H0IMH3zV+KqSMoR5rHLb0oxw/s4V/I2p/pPlJh0ZmCrDSEsWlny9sHmOcJ90QKE7ldSNQkIrnU5B&#10;0agjtcurCUl9BFSZpeVcbDmx+kDb8mATfFbzXB3R25ZNeK+Y+Z+7Bq+a6OjNNJO1t3VZj2ua2fb+&#10;bBbYNzAwXIi2ugS00PaWJJ5Dlo+bqYiLZnoQxVw3js+wAZisRCsEsIL7glmg22y3lFtT4MSx0NEq&#10;h6qIy+bn1ee+3fsYViIv4QPXU/D+GxkYu3wOebxu2FseIKxvwYW3vgUhb92JK272aA70xUR8NB4u&#10;zMaHGpmiZaUh4bgXTrCQdWOas8OXO9agSrLkUcN7BH+EWJYCicyLE2mxk/mlifZ2/GN5M1gSKUe9&#10;SFj9FCZn2sPcRzdW+RD/eBYKqW7OyPR2x83g82i8Eo2+6muYHWnEBqHQCvdaU2jroTHM32aeuUkA&#10;GXPLVNYFC60rAaXdVa2vOkiYye00v/MdLZ/Sb9RXx6TAw1M1BI+KOVJOe0zF5LHppTZT0bR+dwjr&#10;94ao4qNY3ugn2FThmWZMsjDQTJhLzF9X5tpwm7b8PUu9+OLGBL67OYuf31rEb28v4smtefyZkD6z&#10;OYdnN2bx7DrBJbzPrM/gjytT+OXSOH48OYivD/Xjo329eGd7Gx5s68B6WyfW2rvw3ccfx92gTAzR&#10;Lve60hY7n0MrbXOLgw9aGe1O56m66gtNi/y/4JWFNrbZNC9tQ0qLrK1g1r4tbO+rycnUVqsvNQFu&#10;d4tGm0sS6s/HoK/0BiYa6jHZ1o7+4nK0XMlGW941BBAIX6Yuqky8wMLWVwUwwRW8voTZVFgRYDMl&#10;DJ8NtZGqJldgKuL4cApWFdDq5aZ92W9ZbnWOCSW8qRdOoK+jELOLdEuTVRifKmc6ch2dg1loH7iC&#10;wbYMLPufwK3z7pj2dkHJUTujwpmuTO0IsZqHsgmvIJYKS31t6y+9vg4Tn01bZPKcXBd7dDSkom/0&#10;OvqHi1mgl3L/Btp70hlpVOYc9A5qTaSr6FYMFBDuPKp0Nvcz0DmUic6+DLTWxqOWqnn94kkk8W+J&#10;oT0O37fLjB/W9DiR5EEqLAUWwLLTNoA111WUAX0ff5c9prJMkcjjOfw9b9Cptnp7YDY6EKtx4ZgO&#10;u4zWCyfRkxSC8ZJ8vKOhFB+pvI4HM+OxmEInFRWMVA8XeLLAPU8mLzs4YEeMoyNzVGfmuc6mIipJ&#10;CutgZ/LUy/wjL/LGXGCoxtjfBO2TLBb/kCj+sSnuLrh2/jSKQi+iMjkCjYWp6Ky/irGhGiyv9ODB&#10;hybxyNs1B5ZmqRyiXe3C5HybyVPHFtsMiHM8b3apm9D2W9WXUGvhMM1COUXrq9ph5bDTi63McWsw&#10;MFHFfIZqMttomnR0nno/3aLVlg1eYN67uDVIq0ybPafKpUZM0w5vzlvwhFT19jS+uDqBr6+P4xeE&#10;88lby3hqa5mwLuGPm/N4ioA+vTaDP1Ndn6K6/mFlDr+cncYPpsbwxZEhwjqAd1o6cL+9HbcJ7GZr&#10;B1YIxjwt6kR1NYauXcdQTj4+PjiB+ZMavHCBoAnWM4SL4Dpw3+S5VqssWDscrMDKKiu0/+b4f1Pg&#10;HtfA/wGxhWH6UTOUI1tcInksBvVeoei7XmgUeLylFX0VNWjNuIq27Hz405b57SPAarLZuRsXdu1E&#10;IPc1K0UMlS6aD1kYH0L1ktIk6n57rONdBW8MH0JrSH0ILcExNdN8L4Lwa4D6zfhAzLCAnFu38L6V&#10;E46rZtWDjv509AzzOZmtxvxgGRaDTmLrrDOWfdxR5emAAnc7ZLtSaZ3VTVJdJLd7WVFctH2jy+Sb&#10;wOXzaM2HCbuLHSzN2Szcy9E/WoK+kRto01pIfZnmewfGCglojlkTycJt10Aet1mMDCo0IbckQkup&#10;dAzl8HPp6OxKRkt9NJozA9FAUSo86mzssRYEV8cQVejJSlvHCr+hzrGy1wLcFjpmFFtKfcis5Jh3&#10;6DBqXJ0wdMYLG5GX8TYC+87rV/BodiL6As4iV/eAKacfFVr1FWf5u/ry8wlkdUfYkSMI4A8uQC/x&#10;YgG0zaqMUIO9ao2DD/NGOLDUUIl43BXXWEIUhfuiJicevU03sTzTiY2NYSwSHK1usPWIFiKbwf3H&#10;5syCX2qWEYT9Y7VUySoDnFmxXh0iCLQ+t7ihKWM7MD7XwFKylD84AZ2Q9e0w52plBc2/NUkFnVmk&#10;jSagy3eGzayVWkl//T6/5xbzVyrvJO3y2kI37sz14rH5XnxwoR9fW53CD2mBf721QEAXrBZ4YwHP&#10;r6/gubUlPLO2iD+tLeAPa3P4DXPXny5M43vTE/j82Cj+aXgET/T04H5nH+5Y+rHZxjy7lX9DXSum&#10;S6owei0fvampaAuNQL3vRVR5eaPYyRmFrs5YjUrHuKcgu0B1PEewlOv6vEllrdHBnNcGaoe9FWAb&#10;xAJX2/8Nr8IGrm3b6aKeXLyOarDVLMXcWzN3NLpeRO+VHIzV1mCyoQUD5TVoy8pHR3YBc1xaNyps&#10;jucxtAX7oyIoCKVBYbgexNLe+zRCnZ1xjg/aWSkzS361Acs2a7HsNx5M7W+rLhVRHR8SvFzRUZON&#10;+eVm5rosbOmSBsdumkqk8Rmq8IymlKWdnqWVtuRh/vIpbJ3zwMZZdzQfc8R1Pm95VOBMFz7kgpfX&#10;tsK5XXm1De2b4VWY7pQ8XwC3N2agf7yM31uKXtpjgds/RkUeu2FUV4uTdfRkoYtQN7TEoaI+AnUd&#10;CSZa25PR1Z6BicECzPKcBwfz8YmZenxnqQs/XhrE17pb8HBmGm4S5Pgje02fBjU/2RZZi5IyE1bB&#10;bPudZK9t8ebXWrxNQyiTuM3iZ4qYqrZ6OmHG7zQ2Y0OwHBeCBv9ziKFYyhWd2rkT7nveatLdHf4H&#10;DrFk1Y9urX2MJ9VXjh21TtIdH47G/EQ0V7Fkai7A0EAFpudbsUEbe++xGTz4xCLWmLdqVskpKqny&#10;U0EsuztF9RtUjS/PV+cHgazlN7XImJY4UWcJ1RSrp9MYlVT5p9pU1TSzwTz4FqG8pWVQCLAqmTQR&#10;2twKrfX6AD/TZyYaWFmhMlO978734InFXnx8ZQjfXJ/Cj2l3f0sg/0wwnyWwz27NGWif57EXVgju&#10;Km0wYf398gz+dX4G35+ZxGdHB/DBoT68o7sPD3b2YrODhUwHc2Yq7Hx9CyauF2Ekm3lULEvmgABU&#10;nz1HWI+jwsUV5S7OKGYumW/H386O+SBTkXCmFZ1uFzB6lPkr4VXFVQdz3w7HM4TSl9ZYOS9BddyG&#10;9fV9qfG2AvOYhcferL62ffXY6iKwtuMm+LrTldALYp7X4RTIfdpqFz80h8TROhOemnoM19Shu7AU&#10;HYWFqEoJxXsG2/CnhzbxhbFhjBRVoj3nJorC4gkhAXZwYQGvcbDbDyHVV73dZJXNw6eHkIoia6g+&#10;5bLRRVGXMD5QgvGFWgzSMit6hgrMAmJaIWGI91pt573D19E1koeRToJ++QQ2z3gw3NB/whUlVKQC&#10;5oAC0abAr8NrQLXOymFWR+TDL4jfUGfmwW4O6GrTwmVFZjWGjv6rFBB+X18uoc3m6xx0mJUI0whr&#10;AjrakjDQnYkZAntrrALvn2zBl6e78b2pPvxwvAc/6G3Fl2pK8cTVdEyHM005fQrFrq5I208FZoGV&#10;xEIwjv97nKPUVUvIyELzd+LfaNKNNwFrA1p221oBZg3l0ZpCVoVB6qEjyD9khyoHR3Se9MBKyAU8&#10;nBaJxcRQtAReQK6PJ93RIey4SvtbFR2KttxUdJfnYnqgHusEYpNWc0F5I3NJdSVUhdHtR6bwEO3w&#10;bYK4Rss6t9qDiUUqI2Nu1Tr38zTt7PRKJ28e81DCbFa7p0pqhT8tdzJCOztANR6dVS5K1eV5CywA&#10;1NRzm3ZbS34usADQlKPDsw0YnWtmztSMWdqwrcVuPLrYh/eyBPz0yji+szaLn63P4ne0wE9vrVBR&#10;l/Ec4+lNqx3+E+PpzUWTx/5+hbAuzuKHsxP48tgQPtQ/gHcT1oe7+nGrqw+rHbTwVNep2iazPMZA&#10;1jV0ENbGSwEoP01VPeqOIqqRRiPdoO0UrNncZlKNUk2XQ+aHvIkaChd6QDXsB9BDgAddZZHP0tr6&#10;ECjFWXRRcbsJp+l5xehQ5w3Bymg3AFvV2HZM53Uzt7WFDdbXQ6+ZK3e78j1z7A3Qe1117kU0nA5E&#10;/7VrGK+tw1hTi5mtcaSlGl9/cAb/532P4IsTI+i5WmIGLlTGpiDnvD9i3T1MBxtZYutDSJWVfWao&#10;YsZ0gNADyQcvRpU8dGrVeUEYHS5A12Auuofyea9LGeXoHaX6TpazsK43Nf2T81Jgvjddiqn+IiwG&#10;nML6KRes+7hhytsNFe50MWpKdHUwTUgC1qa6Utl0A/B2/msA3lZoPvxaOTHrqBO6Ogjw8A3a4mu0&#10;7Yx+RhctNGEeHi3G3GgZbg2X4R3jdfjMdDO+O2PBT2Z68aORLnyprQbvKszFakwMus5ewE0N3lBT&#10;5w4q344dCHnrW5gm7EWsA5XTi3+Dnwvywz3RmueLybxwtAf4IN/DGUn8OxPsCO82tCbl2N6Xc9Fx&#10;G9Tal4qrndn8tvzNU+l4Ug4cIMwH0e7mgjFfb2zEBeC9ubF4IiMKO+7fG8dt2tkFWtCle4NYuq2p&#10;ZKmOalvVvEeE8DahsnaCGDB2eGRacwA3YXSmFVO0FJo2VisEaqslOLXOkZb51HKfE4vthLAJw1Tj&#10;wfF6WugWY4G1TIomb9eSKloBUGsYDRPq3rEa2q0GzBPse8s9eO/KAL6wNoZ/3pzFLzcW8dTmKp6/&#10;tY4XFFvc1+tNWuGNZTzD+BNz1t+uzuOnixP49swYVWUUHxocwDv6evBwbw/uEFap61JbN6brmYcX&#10;laArMwtNvFEN/v4oP3EKRUeP4bqzKzT2WAP5c3mTrtgfQQofjgSWrGp/k9rEMmR9tLJ8GvNFVd5J&#10;mbT41pUD9hjx8EevKqqouib3pYUWzF3qqEEF7lLHDb5vcbK2+9oU938oMOEVwIJRqmuCcHYT0v9v&#10;gBUX0UU1Vruzmf3D0x+DGTlUYDUnMQ8uKcfHxgbwH+8lvIN96L1WjPZrN1GblIEC/xCkHz9FG3ho&#10;+0Hjgyo14f8W8zq8qm2mitDGqQtr2mlHtFSHo2eEOWV/NgaYCs0stmJumc8RLbTSo3E+B6PTSqVu&#10;Un2ti471T5ZgdqgUC4GnsHbKGWs+rlg67YoaNScRXlVG2UYavdkma/iglFm10AJZeW8u75VW/TcK&#10;TIC7LVL8IgwM3WQhcRPrQxV422QzPjHbjW/M9+NH84P42WQPvtvZhI+W5ONOejx6AnxR6umKbBbK&#10;MW99KwIJqz8jYOcD0HzMEZ72iDvnjKtR3kwjWaCWR2KsKg7TpTGYL4jCXHo4hiL8UXfeG2kuDsaR&#10;qC1dz4atwLPBrMEUqqU2I6P4Wm7GasOtWz1bCTyeIJXm/51AF5TAQkMFSb7DIbSfcscO9VYaocqp&#10;mUY9mJaotGvMXZcZ69vQTjMXHZpQZ4cG06tpZrkbmjNaM1Vquc5lzWhJANXlcHyWUFA5h6doiSdr&#10;CXsdoW+h+mr5lEkqrdYNHmCuqhpnqjcLgxlaqvXxBjw+Z8HHlgfwjY0p/Pz2Ep6kqj5DQJ8moE8T&#10;zqc2VvEUFfaZdbW5UmHXVvC75QX8fH4O35lgzjo8ig/2DeMJKuvdzm5scLvZQxfQTnWtZ6lfXIb+&#10;HOY+VNbaS0G46X2GOYyHGZyRb6/ZPBxwVTaYD0UiH0z9wBHq0M4HVTWv+vG1Jq4ZoKGOL3xoknlT&#10;4/lQx7GUDFfl3n716d6HPDs3jB0lfM60zUZ5rdHpcpbHaKcJdKvjKbQ4eqPd6RxB3c6JCbCBl9FO&#10;cK1xEW3OF0xHjzbCrq2FtthA+v8R3YRX0UMH0Ovmi/6jF9GXmI6RCubtdY1YqKnCc4/exqf7+9CT&#10;V0xLXYb23OsoDU1E8tGTiGIhpWYTAy3jdYD5cMXwgZKKqCCL5m90I8YPPQN5GJ6hRZ+txKRWYZir&#10;wdQ87/9UJVWwiGpciK6BfGObVaFknei9wqyJNNF3AzNBp7B6UgC7YZkQtzAHvMb8N8+VgPJhtlpo&#10;qwKn829R2GbpMFDz71E7sEa6KQe+5u6Et/XX4CNz7fjCfBf+WdPYzg3gm/0WfKK2HG/LScdUWACa&#10;jh9DPu933M7dRlkvM4IIruayinW1R9oZd8J6FrU3CXdjNkbqUjFTl4DpkiiMZwdjJCkAHYG+KD/u&#10;gWwnezqvQ7iwaw+8dr0Vx3fvwYk9+3GcbuzE3v0I4zMTpWeGQKfwf0k6ssf0AhPAypdtymyanxQC&#10;nFuTpjC0GoW6e5rRdboXdHo7bL2WtBqgVtCXIk4r5yR06iAxqs4P87K5PcbmavHsVUI+y5x0dLqe&#10;uWuN6dmkc8ZnWwixtZJJ6xata+0kdXHUygxU0znalIXJetyZasG753vxqeURfGN5DD9em8Jvtxbw&#10;B9rdp7ZUE0x4paYG2hUD7h+5r7z254uL+P70DD4/No73D47g8e5eqipzb+ara50DWLPQ+jd1YKKk&#10;Cr3MWVtjklDnH4pib2/ccPOkqjrhKgHUhAGZau6yt+OPdJgW+CA0b68Wi1apqdEyqpVPP2KHVP7w&#10;6kaqRnr90GYGfgKrybytMxjaIYmRcPgIS01azv0HkX/YDX0E0wauVX1tIJ9Eq/1xNNt5mQ4dbTqP&#10;ttrUTG8DLBsteK2T3L0Bri1sAJsOH6Ym21oAvBneLubCAriPAPe5XkBXaBwGSsowwBz4VnMjPtTd&#10;hQ7muwPFdejIu47rQeGIc3I2zT/Kda01zdZQ+66ah7SqgJpOwvbuQqKnC+pLkjE0xWtOV2FKadFc&#10;vakkau9LN1PKtHanoKMvi/nvdYpABZ8VLbfCQmS62gA8OFmG2ZEyA/CatwtWCfAKFXjwuANtq9YM&#10;PmLGAtsG9FsVWBVbglh9pLdtNfcFsF5rup0b/Nu+MNiML3Y14Z3FeZhOCkfdOW8zS0vqnt2IeIu1&#10;R9Plt9AS796NKGd+z6ljuEorX54RhNbyZAw3EPLGFCw2XMFicSrGr4ShM8IP1edO4NpRVzqyI4jc&#10;sxcXdz0A7z07cZxxgvmwFwtwH6ZX7lTLM3ZO8Hd0h8++gwg5dgweLBi8+ff52e8zM2aqzVydNtS+&#10;rHZzrT4ha61nzUC8HTaITXOVgV2F6D7sUIWT4J1b72EJ2oDukQr0jVVhfL6ZNngAG1Ti1TuaN5q5&#10;MC21bNDguPoDW5fKmFqUug4aVZ1f7cXSGiFaG8attRHcX+03S6J8dJVWdmkE/7w6iZ9tzuH3t1bw&#10;x3Wp6RqeXiega8xV+VoTu/+RivsHwvpvVNmfLy3gO7Oz+Pz4BD48RGXt7cP97mFs9Qxjtacfi109&#10;WGTeOlNNS08F6Ui8gtqAEANroZsbrjFfveroSAvsgCwqqxXWg2aAtyYu03hiqaYGTSQrZJNpTcwA&#10;DCqreuFE8wfXAy3rqBXm43ljZJfNZGiOh5DGbRpzr2TeAK0cF85rmmYYlsStzlZg2wTpdrQ4nELj&#10;ES80HPZEs70XYSTYqqEmxG2OZ7klqARWIXBbDbxWgA3EUmMzY4cv1ZywbyuuDWTbvrZWmH3R674N&#10;cHAs+pkyDNFGD5VogH8t+ktqUBOfgkR3T+bw1t9GOW8UCzVVaqq2WSEHoo4aKrRC9u9EdqAXOjrS&#10;0T9Vgr6JEhbeVN3ZaoKqCqN0dA5kmUojrc9r1HZcqVE1hsastcJ9tNFS5B7mxmN9hZgKOIF1AUx4&#10;1065YpIAF7sTYNMOzLyW320AJsgakSSbbHJgvicrLWgFdxbvXZrOcTqCa8xBleZcfGAHvAnrKYYf&#10;1TXo0G5Ee/E++nuhMNEPjcWx6GtOx0xHHgv/DCzVpGIiPxq9icGou3wWecddTa9EtYVrkj3vnTvh&#10;/cBunNq9F14sDM7w7/DavxsXWdBfdLbHaSpu3LFT8KEbO8dn5Tyfu+P7duPEwcNw53N39MAeePDv&#10;8uL+uV17EcBQbpx3zBGZxygEB/maaUmsXAAhtUEseM1yK9zXVm5oh9bOlQr3T6hdVWpsrXzSCvUa&#10;ZqdOD4PTjRhWj6Z55ryLbaYXk3JlrYZ/+w7z441RPLjSj3cT1k9sTuIbtxfw41tL+BW3T96hit4i&#10;nMxZlb/+gWr6pxVa4rU1/HlzkyBvMGddxM+W5vG9mUl8aWIMHx4ZwzsG+vEggd2gBV7tZj7dM4R5&#10;quxUfYfpx9uenoP6sDiUnvdDoecJ5Dm40rZSXe0cuXUwkCVSPaOZy5hZIg5oriXlqNZ+q5q938DK&#10;8xKooppVwjpzAxWGW/V/VY1gCs/N4A3IphpnyZ45ykKr1FS/bj7QfFis8y3tN1O2BO6z9u/227sH&#10;1R4+6Kf6dQhcdZsUvPYnUH/YC3WHvAzAFudT6HQlvE5nTM8sqXHrNqytjtw3faStr60AU5mlymo7&#10;dqHqum6Dug3sm8OqxL7odrtAG30BHWeDMVBYhP7aOvRX16OzsNSMRtLfHMq8SgtJa+1ZhUYjmeF3&#10;/P8EbwTz+mDaQilV7bV4TFJJJxaqaJWrmOc2Y4yK2j9SzJyzgEpbRCfWYFzaEMVAIHcPFsDSl4l2&#10;qnJHbyrz5HT0jhZSgSswNVSM2WAfbJxywcYZN1ppF8wdd0alOwtg9cQSoAwprVFb3kNr5w2bEgtq&#10;qzoL6FRTAO+H3463wpeABTmxMKYtz4s8i7qrUeisTcBgK9W1OZOpRCrmihIxQnVtCT2HknPHke3h&#10;YiYCuEh1Pb1zD47TEh+VwtJ1nCZcHtz68Rk742APbzq3uOPehPUgLju54CLjOJ8fH/59p3jsGK2z&#10;J5+NEwcJPCH25u98mnBeoIsJ9nBAvN8x5MSeRXHOJdSVBaK5PAgVyadww/8Yct3V1kx3uFuVo+ow&#10;8oYjssWOuU3mh1t9ZhXA1VsjVOJ+TKmzxZIFExr7Sns9rSU+tRr+Ji30xgieuDWFjz+4hM/eXsTX&#10;bi3gR3cW8bu7BPTuBv50Z4PArhHMZWN7/6jOEYw/bK3i94zfrK7iJ8tL+P7sNL7IvPV9zFsf7xvA&#10;fcZ6Vy9WmLcu0BLPUVknm1owWF5jBp83RiehyC8QBSdPId+F6kpYcw9rEgFHpNs7UUWts0VIUTUh&#10;WihLqAje1DiCmqRBGbLBgprvqxnEzELI803vId5sjVvVNDuCM8dBM4nYEdwj1pFYUt7tH08KZKYa&#10;ZcEQyQJB04yG8IHSIAB1cNDYWHXy93nrW9ASEY258GS026u/szea7E+i4chxE/WHaaFpozuYB9u6&#10;V7ZRrVvNyKQLVOpzJqwgnzf7Om7U1+TH3BLgDtlnWmqbAttGMylkobsMwOfRRYC7jvphIKcAIw3N&#10;qE/PRqyTK6Hc/TqwZvV3qoQNZLOwNP8XDZnLOO2BmqwYjPRVYG61zToqi7Cqq2IH7XJHfwZVN9sA&#10;PDjO3JYuTba5c+CqUdouAqz8d4CKOzxRavpBj81qfeAazA2WYS7oLNYJ7ipVeNnLEStUvdajzrjq&#10;dJjqKotstcmCNJ1/l7pSZvC+CF5ZatVAm1powqvBDyn8XHGSPxqKolhYxWGWCrvemIWFqisYzYlB&#10;VwyBuXgKRSeOmqGvqrs4R/vrvYd2mA7qBEHT9hhhPcNnwZvfcZLfHUYbfIKFc7CrO3ydnQgr7zcd&#10;3jHaZiedz0L8FP8+b259eI2zPNePwPrz+QrztEP8JU9cTb2AkkJf1NWGoLktCm0dsWixxJmJ70oq&#10;/FDVGIDG1nAMFscwv76I6xePIcPFkcpMoeFvIRepzjOacWTH3Fon5jf7MbHcS9tMaGc7MLfYZZqR&#10;HqQVfnxzFB++PYPP3Z3Ht+4s4Ce3lqmsq/idlvKkqkpZ/0ww/7hFaDeXmbsu4kluf087/Gva458R&#10;1u/MzuNzk3P4wPCUgfXBviFs9o7QBg9jvrMf080dZqU4S/51NKSkozIkCsUXggjrGZZCHlQ9J2Q4&#10;0F4QWg3mT2LuoX/AuoQFYRK4DOWjSbTKaU7q/km7TPgiaAUFqnWFuINmBFU0QVXX0Az+8Dks4XN4&#10;szX9TxZvpLHCVN5YqY9Z+kJzbGnwOrcsVYNYImrhKdVI6rvVL1hzKIWxtNW0o5f3PoDgfTsRsIcA&#10;p6bgTkm1tcLKnuprd8LAW3fomNk287XJjV1knbcV2IEAO5xHI7fNhNYWgtgWRonflA+/OWSp1e5r&#10;g7ibObAUuNuVENOq9ydlYKquAQm0zIG799CKCVT+ToQ3QvAyYrVYlwqlPbsQ42yHmqvxGJ+qxfRS&#10;I0amKgjiNSppEjp7EtDZnURFTUbXUBYG1FFjstx0nhigqvYP3qTKFhNaAi37PEmbPVmPpekWbEw2&#10;4u5ABe733MBHR2qwFeqLlRNSX3fMeTpi6ZgLemgpC51lm7cVmPdGNdCpvIephNQWKnhNTbUAJ8Bm&#10;wsKjDpgqS8B0UTyGk4PRGnwBZaepdsyBVQj77d2Js3veitO7d+Ek/08vwua1h7kr760X7+N5Oq7Q&#10;ox7wJMARHsfg6+QEL/4mFxydqcT7cZyq6sV773FoD04c2otThOsUX589uAe+elb4PXHersgKPo6y&#10;jItorIhGu4WFXE8G2iwRBDTEjA0urTzHuIDa5lC0dMagpTUS3e0J6G2KwXBVKAYjL2GrJB3fHutH&#10;Z0go79lO3i/VwzAHFsCzs51YYTy01Id3bQzTAk8R1EX89B7Vkqr65IME9M46nrmzhj8R3j8S0D9t&#10;rDCPXcYfqLRPbq3j17TIP11bxA+WlvF15qyfmhjF+0dH8PjIKG71D2OjdwxLlhHmGEOYbu02U5Bq&#10;ruDm5ExUBUTi+qnzuOpC60IbbGb1YGi6nVTZWwIYzdCSGAIkWFOB8seKZImo2QMTjBWmJeaN00wQ&#10;ZjEqqSKBss69pBn2NZ6ZJTbPFajZ3NeIlWyCqpkbNP9zLK+rWSkEqwDVRN5WFdKiV9b1bIzSssQN&#10;VzDniaYyKcfS+Oh0bw/kXj6D/LhLqLoWiY7mbCwMtWOjogYdRy+gye4N9TUKzDy4mYrcRnW2qKaa&#10;cKmfdKs9QbY/jybaZxu8NjW2qjAh3t5aLTWtMYG1Aax9m622BuGlAvdRfS0sJHrj01myFyOOD6Rs&#10;mU113xxKJUL5gGcEnEZvdzFtcq21N9NAAboH1O2QDyKVt3swG73MeYeYA2uV/bnVZmhVQkHbNXwT&#10;fcPFGKMSLxHaB6db8f4ZC76w0I/vr47h52sj+MXCEL4z2Ir3VFzH/IUTWD5O9T3uhvnjTpilhR4l&#10;xOW0v2oDlgqbpiMB/CZ43wxwBu+nptLROklKkbI9XRDreNgsQ3p2J5V1106cfOCtOEVVPLGf4BK8&#10;owTUn1bVlyIhKGNOecOb9/kchSDA1c1UOnnRpR3j93vsO2jiFH8zH6Zkp/cewHkq70VCG+Rmh5hz&#10;HkgLO4Ebef6oqw5HWzMVtDWewMajvi0CLV0JZk7osmpfNLfHYbAvh6AmoqcsEgM3w1ngxGE6LxwT&#10;SQEYibyAvkvH8aEbV/GrhTH8dn4aTRcv4xKf6fN89qTqGhG246tbs/ghrfC/3VnBvxHYPxDWP0hN&#10;CedTWyuMVQat8SaD+evvaY1/zpz1O4tz+OL0FD4yOoonBgfxcC9VtW/E2N8l5q3Tll5MNtOCV2pp&#10;yyLUJ2egJDQa+ecuIdfzJLKcXZhTOtL2aMYPzcJhT+Vj3nWYwKgEYwljVT8NJqd1IMxqS0tyItRU&#10;SjO5mqwyAdLMDoJLFS/xqqxi6ZdJFdZEeNk8XxOzq3Ijxcy+b7XAWnxZI2q0NKVU1TbzvpnriSCH&#10;cRvB9zQlbYzyYt4oVWppmGWGlzvyab/KEoLQXJSKvvabGB2twdAoH+TZWqxsWbBxvw9rM71YreED&#10;feoyGmmZ3wywookK3EJlVh9p5cHtBmDmy/Y+aHDwMSoskG3RrC3htW6p0IS4xel/KTIBNhATXmuX&#10;SllpX/S4UYldzmMgJRONKcmm+6SUyCgvnYZmgNTCX1rGM8RuDwrTLhFaque0KpyKTeWUZZDwMtSr&#10;qn+sDCMz9aYJcmy+BVPzjZiirZ6k6q6NVOKxyRZ8cr4X31sZxr9uTuKXy2P46XgvvtRej7dfz8N0&#10;ZCiazpwyc6rFUgUHjtrTQrtjidZ57pgTZo45Y/KoE2p4/wSpsc1UXjUdaR0kRToLbLNlWDt7WPdl&#10;oTW3lS9zWO9d+2iDd9Pq7sVJWlx/Phfe3A/gdWNPecGTLiREY6JZoB3lPT7JAvsonwu3A8x5+Qye&#10;oC0/zgLk1IE9BF9zdfGzstK0w0mXPHA91RdlN6mezakYGixEd182OrrT0GFJRTMBbmklxF1pZvRT&#10;U1scqhqC0VzP828Goyz0NK55uSLb2R6ZjodQdcwN1+0Om7bnJN6Xf7pRhGeXpvH0whR+NdyHOu8z&#10;Rrx8KVJnKB5nWBDt+MPmirG8arZ5kvt/oDX+PeN3BPhXVNqfrS7g20vz+OzUGD44JljH8BDt71bf&#10;hLHAqz2DWO4ewlxrH8bKmmDJvYnaxHSUXA5H/umzyPM4gSuOrkhlCZdCWFUTrAkB1FFeD4wG/msg&#10;uWAVhJFUy/gj9rTCVmA1uF+joDQnUyBLHVlWTQYgy6xhbGbGBo0ZpRXOpN3LcrFn4XAE6Y4shfl+&#10;DKHUFKZmLmD+KGYCcW7DlL8aaAUrr8fS3ayozu9QjyorrIeRccIdBf7eKEsOQdMNlpZ1WRjuLcb4&#10;bKPp4rm42WvGF2sY4vRiExaZkkwvNvMBL8ZwdyXWm5vQfyYYjYe8XrfQttBrVWq1Op1mrmptcmoj&#10;0C0O3mhkztxASBuYEzcSWIX1NbfbrxsJb9P/BvhNICtHVk7c5Wyt0BLEY5l5KA8LY+6714BrU10V&#10;Vpd3P4AELxfUVCQwN71papXH5mr4vxShZ/AaLCMFpq/6MAEdHavBIv/n2zMteGymHR+a68ZXlgbx&#10;8/Ux/H5lGr+eGcN3BjrwkaobuJ2SgPYLfsh1cUWUml12PIDTfEhPv+UtuEC4Ana/hXbZGeunjmKJ&#10;3z9DcGeY/067O6LVdKUksLwftqGDem0LLaOirfJg1UynE14psHozXeb99dpNR+Z5jOC6mFrh+BOn&#10;cf7gEZzhuWedHeHCe+0mS3zgCI7zWTjGZ8Wb21MUBx/+bb56NvlMxfocRVbkeZRdpZJWp6CjJRWW&#10;rlTCSlA7EtHYEo+e3gy0t6egvj4ajU1xZqrZ1vYYWDo1pQ6PN0ehsT4E1TGnke7igHj+5moySmKq&#10;l0ynUMhjCfv3IPuEB77W1YzX1ufx9Pw4npkZx9caqnHdxYWFE5We/6tWh5DY7VBnid8y/oXw/nh5&#10;Dd9YXMQnJ8bwvsEh5qvDuNvdh9X+fsz19WKpfwDrUlnCOlrRiK7CUuasV1AeFIYCnwvIdvWi/XVH&#10;mr0rbY0LLbATf0hn5pwOiCCYWgzK30i/2sAILH/EOL4XS6iNHTYKTNBYwgTxHE1XqqletOSFJhWI&#10;Va0x/1lTK+xoz5LLAemam0uqTNA1vWwIS01ZZ6u6WufbMjXQLFlD+U9LWc0DK+Xhd4Tz74lmLq1x&#10;n1do2a76nUQ5lbXxeiK6mvIwPFiO8elajDH/G6K6Dk7xoZ6tx8xiG6apPKOTdaaJZHKuyXTS7+zP&#10;Q3tvDjr5wI8NVGO1pRm950JMrXPDmwCutwHMaCWsbwCs2TlOE9DTBlgbvPW01gbg7bAdV9jstC3e&#10;ANlawaX24U5uNX2PAC7wvwRNzBbO38UsoUkrGEJluRFzCZOjlZhdo6oSXDX79Azno6MnBQPdVzA/&#10;UIwHp9rw/oUefGmpHz8grL/enMXvl8bx0+FufLahBveuZmIwJBDlxz1pZ/m7U139d74V52lhfZi/&#10;nTm0G/6ufAjPnkKkz0mjhoH7dqP3+FGsMgee83DErIcTpgjvtJs9+lQgs3BN5X0VoG+ueTbQ/q+Q&#10;IqfIZtMpRbu54+Q+3n9u/R2Yw9IiH2eh5UmQ3QmuJwtz78N2xg6fI+gXmQNf5jMU7u6EhDNeyI45&#10;j/L8KFj4HIyN0HGMlzKvv4bu3izCSifSk4tWqWtbElpaYtGiCevaYtHckkCANVd0Ajo6CG9bMhrq&#10;w838Vy21oagKPmF6uUVJnOgOY7jV0MNsis6DWSm0y5N4dXMBzxDeP86M4OnpETycnIIceycWgk6m&#10;YjWOqYKa9XZ8aHoc7x4bw9sGJ3CvfwzrPUNYpLIu9Ixi3tKHhXbmrHXN6CsqRwtz1uqQGFw954dM&#10;D0+qnQvSHGh/aYO0XqsqkKJYQoQyNDb4MnMsRSB/FA1P1JKMyXwvniVHDEtT5bGCU7M+XOaPG8Cb&#10;FHyYyqBKJP5TmjAgXU03VMIsQqr8NV1NQPycJvsWsGY2CH42iKAHGTW1ghpiwlobrelRww/sRiQj&#10;lg+MOpEnsZTPOueF61GXTLNIV1MBRkdqMTXXgoXVLowtNGNwtgGDWkmeaqspd9RpRdPuTKspba4e&#10;g+MaqkZFmqygrbwBS0+OGRQ+Ml2GmeUWzFOVVlubmMtEoPbQMdRRbWvtjv+PENStdrTRhFe5cBvV&#10;V4P9G7YBtoUAVtTZ+by+bwP49dx4O94McwehVQ23Zv1QwTASHI+Mk8cRwBw3hPld8M5diHY5hIai&#10;REJbh9HxEgzw/xjtycPGYAmeGKvGx/n/f3N1AD/dmMbPVqbwz3yovmBpxRM38jEbG4HW897Iow0M&#10;p2Jp9gif7fDbtQOXaPXO8XvOMC6xEK/MjkZfYy6ac+NQFxkMS0wg5lPCMXv+lKm4mjvqQPV1oH22&#10;owLbYdjNEVf57CTyudC6v8p3bQAbiBU8/uZ8WOsEa9bTC1Ra2WIvfrcU9RQLKy9Ce5yFtjedwFkq&#10;rz8L+EhPJ2QGnEPZFSpnpexvNguuAnQMcDtyjTn/VXT15VFxs2CxpKGxORrNbfF8nYGu7kyen4y2&#10;9gQTrW3cUpnr+X5Ds14no6klBvWNYWjvSIKF9rotNxDJLMQCmKqEHNpjmurUNfWJsmv4x2NbeGV9&#10;Fs8sTODPC5Nmxcd/GehC37mLKPc8hQJ3N9PFUoMl1Ba8Y4m56xJt8EJHP8Yb2tFXWovO/FLUJ2Wh&#10;KJA2+Jwvsr28keF8lCUqgT2imuBDJg9VpwZNYBfIC/lR7TSjYTBBUs1vDN/TxGGx9urHuZ8KyIdF&#10;uQdLRH/+cKq5NZOAm3NpI/jDpxLOJMf9tK68EfxsKu2xmnekrvpjg6mYmhTNrGejGmJapFAWBrpO&#10;qAoDAq31bUJ5njppqAOGup6luBxGtrcLCoK8UXklGE1lKejsKMDYWBVmCapssPpmz690Y2ZFs3W0&#10;UmnrMMDQYAoBq95mZh5oAq7ZPvpHSqm+1ZhaaDDdBTXmdIJ54OxKG2Y1hxYf+hEWCLNtjRiMYQlM&#10;xX0zuDVHvEzoePOREwZedbNUrbRAayDINtW1gfo6wG+GeBveN0Pcpq2Ddd8GcIujD5p5zVb386Ym&#10;P3jvLlx+4K3IveCNmfYbuEtX8QgLqE9MN+E7q3341RZL/y3mXkuj+O6QBR+pKcFmJn83/wsocKMV&#10;1sNPSM+aeAvOveUBMxFAsIsj4s56IifmAmqL4pF67iTiXJxREXAenXEhWLyagKnMGPRFXkZPoB9q&#10;fI6b2VC73J0JsDNm3e0xzXxYAE8R4GkCXOGgfsFUYT0jfNgNvLzPNtVVLvw/AeZzw3NOU2VP8VlR&#10;7npq7wM4d+Ct8OMzFUU7nBF+HjdzwtBQlYjeDhZYvH8DYzfQO3gVvQN56BrKRVNnElq7082Qw7bO&#10;K4T1Cjo6E9HWEWeg7enNRnd3FhU3joBGmhUamqjEje2JaOlKQRvPae+gCmvtpHYpczxaOmm/G+Jx&#10;3Zdu1cOF2+O4EXASmwWp+OtDG3h1S6Plpq3rUxHgF5an8bm6ejSc8UPRMU8zwEFqrc42ph24Pj0P&#10;pZFxKPC7hOxTPshw9yI4LrSzalI5QmC1VusR0wvJzI1FIDRzYYAqmPgjaZbJSJZ2qu2Lpx2IJdBa&#10;1lEzEGoydnVq8KeyapkNraEqqDWbn6byUU2hpqLVMo+JhFzdyZTvqseLbK+medHMHxrOJlg1gZ4U&#10;Nly563ao+2M4QY1mqI0skUqQfcIVBaE+qE4PQy0tUFN9Erq7rmJwjHZ4vglz6x1YudOHtTvDmJ23&#10;YHq2hYA2GJUdmqphqVuGAdpHdSUdJ8A6rjHKg+MK6zxa0wR3cr4eQxMaa3qTObD6/zZRfaXMVSZX&#10;HBymErfWYDw7D80uPqilAtcotuGtPkxVPuxlABa4AtioMNVYAAvWOrs3lFbA1tr78Bq6Ft9zIMQE&#10;XJVa1jhvwlR6mePnmQdrIgEWDC68hjOtuYs30g7Y8Tfbi/m8K/jW+ih+cW8ev9+aw5PLE/iX8T58&#10;qbkaj9EKT4QFosbLE9m0mVHMjwPessPM0eTL0MD/AN7zcBaMSUFnkJ/KPL8sAf1t2Zix5GK1Mxeb&#10;rblYyKOyx4ahL/wyav28kUu1U/1CyN49uLjrrWbidp+de9DoZoclvjfN7TQhnhLABFkqXO/AQp3P&#10;RCoLaOW46mmlELhvts7mOJ+hNAFPUbh4cDcCPeyQzLSoMJn/S2kcrW4auml9e4dohTViiimPpTeX&#10;uSwhpbo2UzHN69501LeEMb+NNc6qRzN2dKShierb2BKFZqqtzu3qlgqnM89NIqyJpvKqi+d39WSj&#10;vimK4FKtWyPMDJT1DVHMgwkzlbjxZgiaroejtTQCt9uv4g+3pvG3u+t4bXUWr6zOENwpQjyG55em&#10;cDc9A1ePEl7yoKGqppmT/69UeIcqlpQYpzGvVH6pGQilirKhZhI72g5NRqfJ6dS8Eu5Aq0RVjCJ0&#10;glpzCBv7ytJOnfi1hIZea36taJ4nqDWTpVk0WdaGn0sSrLwZAi6cf4RZeJnAqjLrEm/UZaktv081&#10;0AH8QwNVUBh4qb4aVE5bpt5BcXQBaV5O1rw11h+N+XFob8jF6FANc9QW9E9VMMoIbTWVtRVLW9b1&#10;i1TpJFUdZT7bM1SErsEb6B4uIqSV6BspJ3yansc6S6UGZ5iZLic1koqKrL68MzU8Vs4H4IZR3qmF&#10;emOph2ipB8fKzLFujbQZLqEC12C6qAgdpwMI3klUE+BqQltFS111yPN1gNVOLHjVqaOVFrrO7iSV&#10;WlsfA6/NRlfbn0a1Awsnbmu4raGyGiXWOdthA17R4sRCQeORXc8TeP5Oh9zQcf48PtXTgl+uTeMr&#10;vS14b8k1LMdHovXsGRQ4uyCdKU34W99iakMDd7yVNns3nQ0LSE8XZPmfR2kqH8iiBPTUpmGkPYfp&#10;Vj7WWnKxUpaOeSrsSEIIWmhJb55UGz4Lf97ji7zGuZ07cXL/TpzY9wBOUsG9ZGP53J1nQVzNFGmZ&#10;AM/KQns4GHgnCe+k+xGmHrTP/H5b3iulVU2zoDVdKnnMZqnTjJtjvsxrNJUkYmCAhSvvc//ITfQQ&#10;2B4qa3tPBloIa1M7VVI2uP8qND9WG/PZ1i7CyPShg2rb2haBdgsL/34+H30FfE31pUVu1rpInfFo&#10;N7XNtMVSatUw1wSb/LenN5NqHGsmd2+mfW7m1tKVZEBvItQmX7bwWsyRPzhSjedomV9bnMXzi1N4&#10;dWUGfyXEr65O4T9vzeJHrc244eiEWD7z6kxk61ap/FdDWHeE2tHaHtlv7K/mRbIpZjAhixTM9vYE&#10;cTu3pV1Vs4smNlPbl6aTDeaPHyp1JqCxLACSVBA42DF/VRy2LpNCxQ2nAgfR75vrC3ZuzarpBFPX&#10;CKGyBhJ6o+wC9wDzg327oSUew6gWqq3LdHPCNb/TKI0PQlNhInoar2JoqIyqV0Or22D6b6u/tpZB&#10;GaSCqpveOMGaWeigYnYRynrCqXyVkI4QbtpgE6NlZm4twap5szRj5Yxm9+D1NJpKnRAEdy+VuZ+Q&#10;js0yV6b6akzr9AJVd7KKMBeis1+D1m/wfBYac8yXZ+swZ6nHVEUZui6Fo5qqW2mUl9uDngbiOqqw&#10;AFZzkhVg5qv23oT3BK0yFZPgvjkHlvpWEd4qO28DcK2j9bgtV7aFlFkwN/N9AazJBRqcTqGUAE9G&#10;RWMqOhLlHkeRzd86fudbEEZYgxVvZW7M+xPlfAgpJ1xQSKtZkxcFS1UGJjtuYr2vArc7S7Bel4fZ&#10;64Q1KQzdtMLlp7xM053myNLqBX573oozVNhTasLhd3ix4D3J58Wdr8PVbOPsDI89e5Dt54cQJydU&#10;ONphURVYBHjW0xHTBFAAS4mlwKksBGyK+zrADFsObINbCpx8ZB+yTrpQBam0o0W0xdcJ2xUqpsBR&#10;k06GUdXO3quEM5+Km2eOt8om91GZCWw7FblReSsBbeX5zbTCLe2RtM/aUm2pvL0D+dCKC5XVF6my&#10;VhstgAV6C1+3Mg9uIfCtppIrGY1NsaiousC4hMHmVHx5sg1/3VzEq7OTeH56HC/PT+EVKu8/Nhbx&#10;/NwEvlJVjgr3Y4jdvRfxVF4txKchnGYgA9lR7NDSE5rILpIQxhE+TboeSeA0kbdssLGxTPr9CNRl&#10;fjiIP1okLbUqmRLUgUIKyx8twYEPgoPyXV2Lqsnrat5nVTJpnmBN2aNZKwO3lf0SFdSfpWcAvzdA&#10;EDM3vswS2X//LoTZ0zK5OyLHxws3wi6iOicOnTXXMD5Ubea/mlvvxuQyre1sNa1uDaGsxMB4LTRl&#10;7MySxQDay2N6PcqcVdPJDvF9zQShiijbbJWD28c0VY9mq1ze7DGLk41MMqcdK0anph8llBq7KrWe&#10;XGhkftxougAOjBXxewsNsL1DxSwcqowKzyw2Uak1A0UhH4ZCTLXVY7qqAt3B0YT3mAmbAldSgaul&#10;wuqZRXVud9Z0O8pVT1F5VcF13FRoyQ4LSqmxoDUqvB21fG2D+81RR+U1QWsu69zhxhzU/QyKD7kj&#10;dsdORBBWReTOt0KLlcXx986+cBKlycGouUkrWJWOOz038ThdxK2WG1gqy8R0RiR6In1Re/a4qUxR&#10;4awZRy/s3gNvxhne67MHjhDaQzhKYH1YiJ91cYLLrj2IO+WNiOMn4cp8NNnnDALd3eGhCi4ne5xm&#10;wV5O+BeO0UIT3BkbwLLQHvZodCKwhN+W59pCua5Nec3K/HyWBLWWhs046QaLhTnq0E30UYU7ejLR&#10;ZKGFpsXtpEXuGeC9G7jB/Xzmt1TkTtrhgVwG7znVtoXQNmgS9mat88s8tjfD2OqaphjUCVLC3tyR&#10;iqbWaFNB1UI17SL0nfycaqAVre3KianCzQS6jvsNmtj9MpYt6fjVyij+RnhfoUV+eX4Sr8xN4S9L&#10;VN/1BXyrqgozvheRqnqcfYeouNahrAqNStJ6T9FH9qAo7ix2qFuWOkNcpqJeotIZYHlTtDVWmKVa&#10;DMFW7qrpQhIJrXVqTdptAqgujVqFzp+f9eU1LvBamuhb8wXLEsseq3fTJf4R2ldFlr/pSbLbzDes&#10;dt8UDdw+cwIl4f6oy4pGS1kqLC2aNaHSDApfXpf17bOOmJqupj0tZFznzZHt5T+71I71OwNY2eqm&#10;7SVghFPTy04stGJgqgFD041U1VZznlZgmKFCyx4rdHx+tZMFQzvhLufNu0qrdcPMIqHZLqcIrZZN&#10;GZupoGrnU2U1ydkVBnOpwXwzcH1M/XmXW6w2eoywssRX399+gj/T0YjZKlrz+BRUORxH5WFPgmuF&#10;WPtVhzwMwLVUZjUnGYAJswButD/OY7TQApJRuw3wmyE2ANsqtZgvayvr/P/j66/D7LyubG9UscWl&#10;YmZmZmYGFTMz7WImlaQSo2VmZjuJ4zB00EmnA3bsoDnUneTknu9An07SoTO+MdauspW+97l/zOfd&#10;XLv2+/7WGHPBXIJXz/dSyfv4OeNsHJY9Y9Di4IZMxyMoDXRFbXo4OhtyMD1Rx3ydzuLUAC7QZdy3&#10;3Y/FsiRsFsRjITMOrUFeqHd1QJH6JdjIaoJEOJU0kI2tPxtqv6PHqK5O8DxyDIlevsjyDybAtNxh&#10;Ychl+LBxTvf2QZybB7yo7r4UA3824P68HnzZuIcxhlzdDcBS33M67sHs67wLMHNgAlvK62gP4L1J&#10;HEZ9d6208uRSfrYAnp3VpJNOLLMRFsCTc6UElZZ3pcbMKNPiCst8GcZnqMwEeJqqOrtSZ4YCVRNr&#10;coZ2lwqsx+dX6s37J+eYI6/QXi+WGLDVs6wOrbl52ekKkxMrDx4bzzM58xwfm+P7TNkewv/sehd+&#10;f2MHf7j9Av7njfP49xsXDMB/uMLj2ZN4saIM0x7eqKHQaZZfMf+3fLKnmt25TA1yDxNk5vW9zQn8&#10;LnnYF80fM07qyH88jTBp93RZYY25mq0jmMfqAzL5g6Xyw1RIS9UpTTV+RixbuygFH49hqNMpnsAq&#10;F1ZtaLNDHVvdZDYK2mqy0MsFtVHB6M5OwlhdPmYHq03JUcF6krDtnNVuf4wrU8xTLdiiNVZpnQ0V&#10;CNiWVVW+2mLqCwtG7ceretCyykub7QSn3dpLTLDn17ppo0fMCqqdS9qBYdjsrrBKOGWl9TqznQpt&#10;sjqd1FqvnezkYxouGqWqDhplXTnRhJmVMswsl5qTrg4NLZHTZmYXr6vel4VKLnDVejfyAtDC9Tac&#10;otpfmGPjMdCNtbIyjLgqB7VaZ6PCtM/qyBribQOwUzBUAMAoMO9rQoemV46ps0oQ3wSwbHQfbbSO&#10;N3dqKYYZe5D3MefucfBFDyEe5uvH2LIvTFVjnb/jKaYDZzd7cJG//8W+KpyvL8D1ijw82VaO+5or&#10;0BjmS1d0wAwFhfNcKmcNsLElfLYIZqMe4eYGN57bNO8AFIZFw+vQEeQEBiIvOIigHkYI065Qe0d4&#10;EmZPXme+FIUAXhsBvF5CBS4/Ww2B+j1GvF1wOdDdTKGUAivO+7ninJ8LJmTnee2UEdB/AHgPYlln&#10;HnVfj0utK/ydMEXbqvpX08xrpxcI0UKZ2atoUhUnmZPOaK0y81gBPDlbYmzzHAHWrKnx8RyMTQpg&#10;KrbqaKm3WUNE6lnmey0z+RhnLqthonlVtpzn35gpNyos2z3D100R4EnG0Fgm1oay8PWzU/ifd13B&#10;v99xBX+44zL+/faL+N/Xz+LPt13AL5aXcG9SGh2TO92EPYoonupJV2dcDgVTQqu+n5IgF/R2RqNv&#10;NB69ffHYpzKgmu2k1TzqwFLHk6oGaAGAKSvLH1u5cSRlO5pHQRl/jNaXJzGGP2Y0E+p4QquOLkUM&#10;/0gc1VUWOtOV+W+wF+pSosxKloXRepxeH8Slc7S6F6YICqEkIKvMITfPDJvOpctU2XOXBcQwrSnz&#10;Veaqa6eHsco8VPApTl2YoMJqd8Fl2l8LW9k+gttpnd6nfJgKrI6nPXXVkI6eWzbL3boJfz9zXv5N&#10;wq2hIfUq6/E1XtB6/4rpiFItJ+s0QlWQWNO61u0ufvaQsdnnr6n+tBXcBVmxVdnpVmOttWB9h3/z&#10;/M4kLswM48xQN840N2DUI+gDgAd2c2CBrNx4hEo56RC4q8ACmOpL+6ztV8bUUUV1vdlC9xPGbjs2&#10;CPZBH0CtUE588/0hNgICuNXOC+3HvDHgFoD143m40F2KC7U5OFuaiVO5CVhNicRUdCi6/b1RrnWt&#10;BzTpgm6JF1A4rwc3ntt4b0/kh4YTxmPIDAlHcWScmckU5eKOBCqv11Eqqo0d/Gwd4GtrZ9a/Bh+j&#10;pTbAHkTEoVsRdWQ/4viZ2QS1mg6g7XgaJgbLsVWTjPP+bjhPiM2R8CouMg83AO8q8B68N4eZuPHB&#10;bataVwc7Y2aaakawpgTcAiGdz8PYTC5BpWhs0VozzbFMl6J3OAWDY1lUVKmwVDYfE5N5BmLLTBFm&#10;6LgmeJxmSG1n+Tp1Xk3SPktZl9TrvEBF1/5LtM6DQ8mmx9lCuEeminF19jjeum0d/3nfbfg/d13F&#10;v991Df9LIN9zBX+88wq+N8x0LyISnU7u/O5Wy6xN1rSoX3MWlOJolKUmwQvd3UwpmUNrE7T+DgKs&#10;dY/JbB3jzeZUVlAjlfOy1dQOC7EEOYah+Zcx/KBYgmk2H+PrVNBde+RoX9h05cB+7qhLDENPWRrG&#10;OsqwbGnB2VMTuHxtERdvn8fWBfX6tmGJF/sCbc08VUB1npW3KgfVroCa1aRiAcsEd0PjsARM65QV&#10;J85oP17VWRLkc8xFRwjMAGPQQHqWqn36opRWpX+sPcir5nkG4VTvsdRVPckbtMcC+LRpSEYI7iAb&#10;hhFsnx9mYzJgXqNJ/CeZ7+o9Gu+9eI0WnNBq8bomb6yc6DS9zaq7tKpVNwR844wUvoutNq34UgMu&#10;zLJhGu7BlcEeTAZEosfGy5r/3gTwiCwzgZ3YHU7aA3iaAE9RkUcI7LA9FZYqu2ed9wDuYUiF9x6/&#10;Gd5B0+EViH6nALTbeaPZzhOtxzww7OKL5fgIjIYGo9Hbja28A7TlZ/j+W+HHnNj7EO0xwQzneY53&#10;Yo7K3NJb0AYEojQyBn5U1TAnV0Q4uxpoDbiafmhnjwC+NuyoLZ0XrxleH+rozHB3QGGENxryYzDY&#10;ylxxphWnduRy2HCeVB9DIzZ7c3Ah2B2XgjxwkRBfogU2R963eDgYBRacBtKbVfi/2GqpdAmv0cog&#10;J8xou89FquMyc1Pa5inaXA0brWw20UI3YW6pytjk8VnBm2vGaKcWy3jU2G0p1bScOXIFgS4wIVWd&#10;52Ma/9Vm3j390ejtj8fUVAU2NrqxTPdlIfiWiUzTqTVvKcULG4P4/T0X8Mf7ruMPd17HH+++Df9x&#10;91X86d7r+N+3ncPLTfWY8Q8wu4PKLpvytIRWG5Krj0Hb5Ra42aG7IoypTob1+45rNVMGOtuTsS+S&#10;qhrOHzpCKktQIwhjJH90Y4v5WDRBVqhqfwyhTTp2EFmEtZCWpzrCD2058RhoLMT8ZDNOnBgxIF6+&#10;fRUqFHDtzhM4d3XRQDq70sJQFfwOXvz9tJ8WvnaJueuGeY+qVWoIZ2mTIJwkvARQa5FVuVIlZVVE&#10;QGV7TlN9ZW2lkFZ1VNWHLgOUxmNnlxuN0lqtMm0yFVKxoc9kSGmX+fotM24rGFW/a5CvYaOxrbxa&#10;+Wur6biyVlSkDT/Zwf9B6t1GG60xwjo2QOrwoOXS/FfGNEO5k76/ltNtEuJzzCWvLVkIcB/unBzG&#10;UnQKeo56ope2Wb3Rfbb+GLINIrDWrVbG7QNND7RZ+M8ceNaFMFOBh28Cs5+3FbLPglcKvBcGZL5G&#10;R71mgLf7CHCPvS+6CHArAW6x80CngzeKDx9D0K374PMRxq0H4HbgIDwPH4UzQbY5dAgetHABzF21&#10;ACCali6YqurK68CbuZkf1dVfVtruMEJ50YVSnYMPH0IInVek41FkEbzK1Ei0VqdjsI8wzBw3v702&#10;kjtzaZy/vRrVTmNNp5apkvwdt3tycCnSA1dDCW4wc+AQF1wIpQqHuGPcw9H0Qht1Jax78SG0H4aA&#10;FsBS4CWeJ9XiWmZaZQq7a9aUztVSEcans8z47NQsVZQKrS1XtEjDMleJEVresSnmsHxMeW9HfyxG&#10;1BmlTivGJFV1YjLXbP85rIUJlmIsLzdhafG4GTIaGknC6mgOvkKn+UfC+sd7qLhU2v9951X84e5r&#10;wCP34Ldnt/FwPm26m7upFqMxXjU+glehUr0qolDORm20M9uMSQ+PSNnT+fkpaOsNQ1tbIvZJabUr&#10;eowAps2J0npGqnHM0QNI0BCOer58PFAdE4aWnCT0Hc/BeG8ZFudbzVzZ0zopN+bMViUqgKde4lNU&#10;Ne2KsE3FXGDSrtxygzZZnUdXbls1u/6pQ0l5q0DS8MzSZjeB6+V7Rwn9FHauMP+lMlptrSyvSv10&#10;YGGjAap6OM3Wc3blOBuEZgPzxkkVCx82vcC6SKTG6tCSVRbAayd6TIeTGg+prR4T4GuETTn1/HoT&#10;c2YCTABlsa0qrbFeAV3PELANPLYYxRXkswR2ge+V4p7c6cftbGSevL6ET95Yx9dv38YP7jmPpzYW&#10;sDPYj3vnp7CZU4i+o17oI8CKAQI7QmXdm/ZocYwwAFucVXaHALtaAR4ijIJ3L+/t3YVX0W0bYKLX&#10;LohWOQjdVO8efoaA7hPYtOY9dj7ost0F2NYDbfYeKLFzgbPNYfg6OcGVuas/VTUvMho+VNFjVGAP&#10;NuJaXuepHJjqGsrc1Y8NvD+VMJCOLZz5cAJVNoXqUBTug8acOHQ30p5ONrAhV82rHv5OGpKh+q3W&#10;YmOzC+sqo8PfUTshzK/Vs9GrZI5agbn1RpwcLMH5KA9cDle440KYGwF2w8UwT0x6OaHk6GF+55us&#10;8v8fiPcAnl8gsDxHckM6h1LX8VkpLuEktOpcUlmg2cU6WGYrqbyVVOwKjIynYWgyHWPTmlWVi2EL&#10;IZ2jGvN7q0NrihBr2qQW409OZVOBi/m3aoy1nhxPx9X5arx5dQt/fvAO/PmBG/jDBwBf4WO344eL&#10;szgfm4gOVy1OsOa6JTzKNmtWotb6ZvJ3rsugIxvPh2WxmNY/z4DbP5CIweFk9I7EY2QkHfviju5H&#10;zGHmJwcOMa89gFSXYyj090JDaizG2yuxOt2B7U0CpBlIhGGNF/4KYZFNPcuc9dy1ZVOlUpZWFSvX&#10;T9KO7mhW06jJTdVRpNU5V25fpOpOE7R+M+wyv9pGEAkO80cV+xZUAvf0Jb5vS51G5UbV1Cs8t9pk&#10;uvf1nqUtbRHZZ+A8f2WGjcEiLl1bMjnxBU1hPD9CCK0LyZeoolJEHdeY126fGcWpi7TiqpZIayx7&#10;rDFb9Rgv0NqvUiVO8v+SHVdeLPVV7qye762LI1hn/nuSn3GG/9/FHQvuvTiLZ/m/f/b6Jr5193m8&#10;ds9lvHvvJbx75zm8dn4DX1yYwIPTk7g0PIw75iy40NCEQdrmIUI1SIUdIXAWZ63pjaVdjoHFIRpj&#10;9iGYIIQTApjwTqhTilbYACxwd9VW0N4MsAFaj5vg48ynu3jsotJ3Un07bL3QJgtt64l2e7b6tir/&#10;4o5C5rTeh2WDbRHu4gqXg4dgRzg9be3Nyhy3/fvMMFEYVTna/iiyvT1QkRCBtspUjHTyIp6sYC7Z&#10;iBOnO3l9dLEx5XnleZuaL2LOqdxT9bEasLZJV8NGclZbl6xW8jE6GcKt5Xdrp7pxRoXjYr1xZRfg&#10;i7txmQBPeRJgCsyehVbo9l4nVhkblr3eaD1XzIapKtAFUxbaYuWsC/w+hHeMajsxx5yWlnqN18gc&#10;FVMzo6Zny83Y7sR0AeGkBZ6xWlXLbCGmzOtLCe9x0yGmiR4ztOLqfZ5mrjwzb50TLXc5MZaHR5ca&#10;8TteC3955G786aE78edH7sKfmPv+8b6r+D93XME/dVAAAgPQ6uBmSjmZjiqKpBRXIzpZbByznQ6i&#10;rSQcC2wQRobSaNMT0TeYiM7eKLS2h6OjO5L3YzA0FIt9eZ5uOJ5Iu1OeiYGOEizOtmJnZwq33bkJ&#10;bRC2zgt5brWVQdCokFqJc+k27VW0aQqynzxr4cWuMVXlo9Zx1U11OpmphyOEl7kqlXSekMyqh3aF&#10;lner29hgwbZDtTxzecIor+ytKujPb1Dt2FKv0dJq75xTF8f5/Bg/a4aQLhr1lsJeuDbLnFgzoKim&#10;fK+GlfRdpaTqkZbyL/NvqaNMHV/admWbqr++owkZ3SYft9pvfheCu8P8Wd91jUq+pZVHbAQ26QBO&#10;nxrB5ZPjuJ+/y8e0Eoet6w/uOov37ruMX9x1AT+7dhrfOrGEj9EqX6mkxUqMRQNdS+GRY9hubcM9&#10;s7M4N9KPc+1tmNCUSgI8REDH1Gnlps3NmEcR4EkDcJhZ4GAxOXAolTicChxmZlxJgW+2zHvw3gxx&#10;7y7UnfzsDubU7bTPHfY+PPrsAkwFZtTYeyHwqB1zVzs4E057WmCHw0dooW3gzNZfNjngmA0yYvyQ&#10;Fe6NtrIsLM+2G9e1daYXyye1qx8vYlXmWKvl76nfvMEMx1gIr4CZY5qxfpLKy99wkb/1DBVMexMZ&#10;iAWEHBQv/Nn1Gqz3JeNqrA9uC/fC1UgvXIxg/hvhgeth3pjxcjFjuzfnwCV2RwmvFdzKvV5ogqwC&#10;DcWEvZq588JMGRYI6+w8AV6Qwuo71fJ7EiJeH1LUmSUCzoZGHVTWyRdaAkioqc7z6pxaaTIWXJNB&#10;rKAXmfx4hio8K8Wmk5jhc5vLrfjWxWX85eHbCe2d+A8e//gA494b+Bth/v35E3i6MB+T7uSNua16&#10;mTWua7XLdmZf7DIvR/QURdDJRBJa7eKfgP7+BHR2R6OrJ4bWPpWKn4UxWvfBYT43GId9Q/XVmOkj&#10;VNN9uLA5jfuureBOQrJzcpBJubWWkSY/KKeVTdZuDVLeDUK7tKnOJlolWlHtfbTOxzShQr3HAnhb&#10;JWuZt+r9agiUb543NnqRdpvWkvDKri4xZ13e0mRyWtcz1hK1F6/N4cLVCVrxSb7O2jl16bZ5Pj9i&#10;clxZWCmz9n6VJVPuqt5jjd2qztIGG4jts6OEfZq2XsXFLSa3Vk6koYI5NhTqQZZVliWeZ+OiIaBl&#10;KvZ52vrrvFAfOTWKz15aoB3ewA/vPYf377mA9zW9zajrOB5qbcDJ3HT0h/mjXFMGCULS/luQyNxS&#10;+7km3XIrNttacfcincrYAE53Up0C4jF4zNqJNU4gDcCmdGwsVTeK8O4CzNDifgEtgAeZI+8BbNT2&#10;JvU1YberwruPC15rUIEdmAMzOpj7CuJ2W3dU00a7Md91Zo6rMVtTeI05cOgB5rUHDyKccITxf5qi&#10;JT53yYKzV2f4W/UyL6xgHqgZTYyFAgOBGmRBYcrILlh7bTWRRTPRNvk7alhN4+ZThH2a71cfggoE&#10;SIWnaTctK6XYHsolwL64EemNa9FU4igvXI7wxHU2HnM+rkaBZaH3rLM2Fisl1IJW8JYQBoVVgdUL&#10;7YnVRVp4fr9J2s/RqRzToaWUS5VCltjIW6hw41La6RxTl8q6oqiMdpjXk1wZX7NCUViTk1ttpqIX&#10;YnSU1no8EwuatbXUxBy+0RQwePO+88Dj9+H/Png3waVtvv86/nj/Dfzp/tvx+oIFt8XHYNjZiQ2O&#10;rZlGrMUZKg+r+czahqc23hfTg9l0BerdZs47ovy8FBMWTQjJ45GP0Z6PTaQx/1YnVj5GJnKwr6+m&#10;DgM19RisbcRoQwsWG1twoqcTV4e7cZ+lB4+ujeLZSyt4+OoKLp4ex8qqVLKFral6kdvZ8spOT5ot&#10;Uk6em6KVGucJn8PFq4u8P0EolW8y1z2rXRy0W6A21hZIhGZNKtlJKIcI2Tyh1TzlJSoh7TiVVYsP&#10;zBANQ7Z5eaOLkOnEN9LyNhF8Ddv0mNxX9vkibfR5gr9zmYp9XrnwJC8g/i0z44YtPVtUuYA52vEV&#10;9Rhrg+812rf1btzOk/DUmSn807UtvHbXDt4isL+4/xrevnYOr2zN4pnRPlyqKYUlMQpN3p5mlkz+&#10;rfuRfcstSCGwiQdVC+sIshxpiQLdUZUUhPbqFJxfnsTdSzO4MTeOq739mAtKwuBhb4zYBBnrPOsa&#10;b+C1OEZj1CHS2OVhqq9Kz04SWOXIgwTY5L67yrsH6n+FuIv32z8AVz3PtGrMf9vtvZkX+6HXhZaa&#10;xw6q73EbNwQwbQo8cABRRw8gw90euaEeqMoNRw9z2dnpFmycGMI2c/ulzUZYCOAkgR2fy8GoANYY&#10;6upxnn8qLH9jbaSt+s9SY63qOcX0ZGWz2eSQY4KE750hvOoo0jnZYHpiOgJ5HlWW9tRQOS4T3BvR&#10;PrgWRYipworbCPGivwDe3TD7H0KLHAjyLtSCV5U7ighwZbArZgic8tSx6TST+2ocWMsCpahzC1RO&#10;AqIF9xbGNK3yFPPh6XktcNCU2A4Cyv9pjm7BhMZ6lTNrDJhQLZRgfroCTzCd+t1jd+CvT96Pvzx6&#10;D/70wJ2E9jb838dooWmdv9jZia2AEPS4OLCxsdu1zZrTfMRM1NDinY6SSExPq2Mtl/AWYJiNREcn&#10;G/MJfvfxPKptioF3ZCQVg1Tmnh6qdG8s2ruisK+rsho91cfRd7wOw4R3or4D43VN6CsvwWBeIeaK&#10;y3GxqR6PDHbjhelBvLw4hKeWh3DPxhDuOj2Buy8s4PrlFTOHWFMWFSeodlLkhQ2psyZDyFYPUN26&#10;ML3IH2dN+SgBoxU2u+efn+RFoPKjasmprgR7ab2D4Kl2cAdzK02BHODF0svP1pxnvVfbivL9Fy1U&#10;devi+o0TBH5VNl37vbYZlbYQWgtb/GmelE1+/pUzY3iIqvoCG6XPXVnBd+84hTcfvIr3H7oN7991&#10;Ga/S6nx6fgL3d9Rjg+raFxyCagdHZBw6gIT9+xF/q463IvnIfqRpz1dvF1TG+qMhLwK9DWwdR/LZ&#10;WtfRejNN2OzGPWfm8ODaIp7eWsEjc9OYCUtA3wEPTFBpBa9C9lnw9tuFMYIwxDx5zNaHuXDwPwB8&#10;M7iKrmP+BlzTgcX7yn0/hNefSutvBZg5cK+jPwZdgjDoynAMRJObL/LjA9BckYKx/mLMWmgL1anD&#10;1EU97qeZ92/y99SY6eR8LiYWeHERQimprO+q6jlTYVVd0nTqaViG9nSOAGtPXs1am5jTe/ibzGXy&#10;vJexAdaODL0GYs1kElDKLefVELSn4zJV9w5a9uvTfDLFAACkn0lEQVQxPrgueKN9cTthXg5yQ9HR&#10;IwSTwApcHRVUXwPwrq1WaLtOAVwe5IipiQwCmkO3wFx1scLMe7bOfa4jrPz701TdWS3x0zzoaswt&#10;ad2vnuc1pJ39F+hOaZUF+rR5veY1F2JiKg9L08X4Bq+fPz1zL8G9E3986A78gTnvn6i6f3/0Lvz+&#10;yjk8W0Ib7uGDVnsXFPF7ldqp8L/Gd63VPgs97dFbH888PAtdfbTMg6mmmsfoeAaGRgVtJgHORf9Q&#10;AgaGE9FDK93RGoL2Np7rXlnqFOwrjopBSXQcSmPiUJuSjvacYgyU12CophYDpYS7qArduSXoTsvB&#10;bEEJrra149GBXnxiYghfnRnDVxYm8fL8GJ6eHcYDCyO4sTaCK9sTOH9qCmd2LGZjsjnCNK0u/bVm&#10;wjoGbdx9+vwUT2g3T14LptkqzmrBtJTVdED1Elot59NkDFpowqn9ddTJpU3PtMBgnXntEm23bLSm&#10;Vap3eGqhBpO0b+r4WuPfPEHFvkgVf4B570evLuNrt53Ga3ecw5t3X2LuehU/u3oKX99ewLOj/bhS&#10;XYHJhGjUebmh8OgxpO0XqB8hsPsQT5VKOnoQGU5UXT9XVCWGobM2CxPjhJzKvUWLtUE7uL7IC3Gi&#10;GotdRThRm4NPzAziW1dO476VWTy5vICXtrdxobQGg0d8aZ3jMO+eaAAed4rCIIHutRWI/jx6Y8jO&#10;F+MOIWb6pIaG+m7KfwWtAXb32EWl7WR0KHYBbuP7W/k5LbZeDHVcCWI/flYgP9sfE0UZWNth2nKS&#10;DSWhnSRMU0vVZjNsrd7Rrn6aMmryWU2EoOJOL6nXvxUbbJw0Nq5efKUwZtd7xgzfryE1DadNL5VR&#10;rZlP8n1zq1W02bSiJ3oM5JMLsuBZxtpaNL66WIT19iSTA99OG32bVJgA3yDA16O9sBjgiiK6m2Ib&#10;5rcEuICAao8qbcdp5kgTZE2ftNpqvoawlwc6YmIiCzPMfTUNcpVubYXKO7tYazqyxqYzCA4Bnyvn&#10;369nA8TnKRjLdJaz88cxQ6BnZpnjzhFg5cOCeKYEY5MFODdfi3domf/vkw/gT4/dRXiZ6z54G/78&#10;8B3AY/fhzZU53BmfhDFnd9TZ2psFHiU8lhyzN/tKpR85iCr+X1NjbAyo5v3DSRgeSqT65pkFDyoY&#10;YOZQ0ybPaCbXsNYaM3+2MBUYTcXIaDKGRtKNvd6XfMQGiYeOII52Knr/UcQe1CIGJ+S6eqMsIBRV&#10;UfFoTspAe2Yu+krKMFBWhbGK41ig9T7Z3Ix7+7rw8ZE+fGVyGK9MKIbwFcswvkC4X5ofweNz/bhj&#10;pht3rg/jrnMzuHxmGquEyyK7wh9vjid+bl02yrpWVxMrdpgDazNvTVXUIgIt0dN2lCbXUkfVWoMZ&#10;O5xcqcbCchNW2bJvEqJzzMnv2RnHs1fm8cXr6/ge1fXH953D2w9ewFu3n8V3dzbx8tQo7mmmQmZm&#10;oC8wCGXOzsjUZBRa4fhbbyG0B5Fw+CBSaXEy3J1QFB2I+sJ49LXyYpvm/81cW7u9b7BhOLlEcIcr&#10;sNaehZ3GLJysTsdCXgxuqy7Aj9cXgYfuxlvXL+H+xWk8bLHg5ROncH/9GLZ8S7Hmm495tyRM0T4P&#10;O0SYHuZ+KSutc4+9DwbsVILHOkXy5tz3/xfAHygu4wOAme8K3GZbD7PNSyPzXs3G6uJna/x5rCgN&#10;81RC9QfIClu3P9FugupfoGVWEba5QpPPLvPi3jjJVIW2WFNLjYoSBo2rCuwpAjhNS6kcU8N7yh+V&#10;3wpm9TWoZ1pTVJULW9hQGDUnvFoXq6V96kw8PVBKgL1xe7wfbo/xNQDrqMeWgtwNlAZgKm+BrQoM&#10;akkqIWYoFxbIAlhQ67WVgc5USzUeDRQKOjotUmADND67Z+nzDcharL/Mxt+oMy3zoplRVYEZ5sJz&#10;tM1TBHiS39Mo9mQJHtsZMZYZTz5oVdyHmfM+dBf++tg9+PMj9+DLw304Ecxz6eRGxaVlVk5ub8vv&#10;aYcsG22Ovh/HE7wxNpCKMQtFwICabXJcTQ4ZG1c9LeXj1o61weF0dHbHYnQs07iBMTZKw1RnDXVp&#10;vfG+LMq5lvpl0n5ozW0Kf6Bk5ncqU5N4+DASDh5F3GEbJNk6UIHcUegTgNqYWLSlEuqsPAyVVGCh&#10;rhGnWtpxZ083nh7sw6fHBvH1qWH8s2UU35ocYowQ6jF8nnngJ2YHqNbdeGS2HXfNd+DKai9unB7D&#10;Jc2IOj3M1rKZaq3ewRpeEDW8IKhom5qmSLVl66+WUhfUmRNsFPhjPs7c+7O08N+6bRs/VCfTvbTD&#10;d57DDy9v4aurFjzV34azJbxYoiJQ76mK+0cQf/AWxHxkP+JuPYy4g1TXI1oBZYOiIG/UpUWhtTwO&#10;w905mJ9rwMZpOoFTwzi52oWtKapsXxG22vJwsj4XZ2rycLo8HZv5yZiIjUCHH3O42hL89xuXgXvv&#10;wN/vvIJ/vX4Fjy7P48HpKXxi4yTuKZrCpchuLHvRVrpEY9yR6mtP60wwZZ+7CG63FjwIYPU+U4U1&#10;nrsH7B60N8fNAFvDD21UXAHcYudpBfiYOyH2MBB32HhjOD0ey9vtTHE0nFdDCDXcU2+UVz3zK1v6&#10;zdmwagyfyqlppFp9pQLuk+ppJrBGSZdoKwnwDBV3drnGWGltZqZppQt0XCtMm8wkG1pq7XSvxQAz&#10;y+X8W8f5N1oN2KoztjNchWtxPrgj3h83CO51WmfZ6RsJfgbgPQWWPdaGYNoVUZt/mR00GILXKDCv&#10;4WLa05pQTzM7Sh1WSqk0nDQ+m8XQxA2mCqqywUZqdrmSaZeuN7qIeea66l2m4mqMWDFPez05VYQV&#10;phhfu2sTf//UU8DTD+M/me/+8eG7oKGi//v0Q/hfd9/Ak9VVmAr0Q6MrG34Cm0O7nKMlgDxmUSSz&#10;PY6itzaajQPzcQI7Zjql0qm42WYZoqZh9vQmYYBw9w9moHcgiRHN27LLmt1VjJGJTPTSTg8yJpkr&#10;78viP22CAKsyY7pgtrcj0ARW5WoUDrxt72AqYKQxUjSAzx9T1TGyHZ2R7+GF0uBQ1MbGoSstA9MF&#10;RTjNnPqBnh68ZGAex79MW/Adqt/3LAP43vgIvjfBxywTeGV6Al+fH8enaL+fme3E/YTk+lwdzi40&#10;YGu5Huu0xxfOUr3PjuMh5tYfv7iIr1zfwPfvOo0377+It+6/jDdvXMB3T6/hZcsg7qqjYqTGoT3A&#10;my0f/w+qaeItH0HCRxi0wnGH9yPWgQ2TpyMKIvxwnIrZ216IlZVe5tHTtI9DOLHVbmpCbYxUYqOj&#10;BKcai3GuthBnKrOxWZyKpawEjMWHo4knq8DVEdG3fsTsUvjx/h785cG78Zf7b8f/ue0S/nr7Ffzh&#10;/jvxGAF+gDb6mdVVnIquxZIHlc05DuO785Y1LXJPYTsVBFKztfbmPu9Z5/8Krnmc7+1yCPoA4pZj&#10;foRUYbXOzYRX0UQFrrdx5ZH3j7ihPybGTD6ZoYsZZZ4ogDdP95i1zQurrUY9Z8yqm3LCSpUloOpl&#10;tizS9s2rE0v5MFVKQ0EbDVYY5ZQIq+BVT/PMklYDSeVrzFTFsZkMa6+vxlbVYPD8Li6zwdZwU282&#10;LiUIYKsCC2BZ6Dvj/LBCgLVPkGAVvFLhm0N58d6xTDkyX1sZ4oW5RRWgryWYGrdlQ0O7qpRgmn9b&#10;a4KnNE9aixA0tmsmaPB7UW3n5yuxSAu9wJRsaqoUl1da8NbjV4EvvAC89CT+9uxD+MsT9+E/H7ub&#10;MD+I93dO4rZ0WnIPT9Q4O0ALELTMNs9RG5aRKzY+pcFusAxm08JrEUQGweVvQQsv5RW8Fv4d9YBP&#10;jOViaCAZ42NsbMazTPF3ATxImz1FG70+WYwLIyV4eLwWn5ru0HJCzfxQnR3rJlbWjazYcvCCVGTy&#10;tiroac60jjkOKian+9aKHHpcr/mg0uMxPe6EHBcvlPjzgoqMxmR6Os6UFeHRlnp8jgr9zxMEmVC/&#10;NjOF1wn292m5TUyNEPJhfHeGyj07is/ND+LllWF86cQUvn1qAT84t4qfXTmBn1xYwxfmhnBfay02&#10;sjIwEByCekcnFGgfnFv3I4b5q3aMi6XSJlBdM5ztURjqj+rsSLQfz8JIL0/oTDVOUMXPnR3F+dOj&#10;OLvah83BGpzoKMTphgKcqaLKlmRhLScFlpRotEUEo8THDWk8OTEHjyCIfyPglv0I2XcLLMnxeO/i&#10;KeDRe/HXO6/jP+68ij/fdzv+8sDt+OfJcdzd142vP3wdb370SSz4sYFzSjQ9z1rja2ZX7QKq6GJ0&#10;EEQBPGxvnfP8X+Hdu78HcLdTsAG41dbPANxyzMfA28r8VxZ6D+DGY24G4CZbN3RGhGKZud/UkibM&#10;VJq0YGtHyymVDxczChlFBFWKqfHTaqpmze7x+G7QnqrPYqOToLbTOmu6bL2x31Jp6+cUGXgV43N5&#10;mFzS59Gus5FY1ZJQjQ4wB9/qzzEA3x7ni9uV+wrgKF/cwZx4NdiDAO8W0WcYWG8CeC+sAPNIgCuC&#10;PZn/anURlZZQTk4yh9QCBQ3JyA4T0tlFpkT8vovqe6HV1riubLMWJghwlY59YmcU/+tjDwEvP42/&#10;feIJ/P3FR/FXwovnHsH/JcjfnbHgbEQsetzczXh0CVnQ3kwqE5VtexjpNgfQkBqCqdEcWFSOZ5LX&#10;n6lQmWbssCk/SyjHJ4sIcgmmqfbqXDMroQjxIpX3FHPde8cq8Ompdnxzth+vLY7iTYre23S0+zLY&#10;okl5ZaGzeVRopzTtU6pd0LL4JbSlplZE6DndVte3wryWHl8hsHMdVe+ZLY+DLfL4z+TSRmi7Du1X&#10;lM0ocnDGcU8PjIaF40JGJp6uqcQXO5rxz4O9eH18FD+emsCPZibxOu32DyYF+Sj+hfb72+ND+LZl&#10;hLeH8Z3pUbwyNYQXCO/t+dlYj2PrFBSMJncXlBCuZDZG6Rr4j+NFXUGbOkIlXerB9okhnDw1gA1a&#10;qpUZgj9ajp3+Klxpr8bFxjKcYd66VZyJ+VzmpLvqmu/qYlZahR28Ff7MjX0PqqK/9s3h7UOHkOzg&#10;iEe6WvF3qizuuwN/JLx/Irx46B78/uI5PFxUgEX/ADzQ14PPXDmN1x+/Hxb3GAKsnRoiPlicsAew&#10;oOy2C0anscq+tNa7jzP2rLPuq0f6H4aVqMDqyGonwFJfA7AU2IRU2NNqoRkCuNHGHd1hIVhaqCbA&#10;6nRqpG3uJHxVZphocjHXKK1W5swu8yLfbDMz2zT+rvx2UVNKNUVxzTol0nRkERRN+ROkE/P5tNa8&#10;EM32okyxaNGXaK01KrBAiz6vMXvabAO/Rhx4f3MgDxcTfHGDiqtOLNMTHeXD+75YC/RAAfNaAZwv&#10;iPc6saS2u3mx6Z3ejcLD2svJ3VpwbpaKN51jiqpPyb5r6uYy1VVzHKj+qsAhJzDN32Kaue80lXDc&#10;UoTVqQp8/foa/vJJKu7LT+Kvzz+Cv734OP76zIPAC4/hD4/dj4+38TN8fNHuohLK9sx5bVHBo4oz&#10;FhyxQYHTMXRXxGGGjmNa4+YWNSRFpme5pzcZvT2yyGnoG8tBz2AaBvtTMMdG5sx0Ce6aqsbzi+34&#10;8lIvXl0axRsrFrzOlPDVBd6eH8NPZkfwk5kRrUayMfY5y0ApOK3wapA5y84K797jqoZnKuLpvoNg&#10;13vk8/9LEGAdtceutu5UgbwChdYZs3XSvkMFzLHrCPiIpzuWA/1xLjIKdycl4+miIrxcX49/Ihjf&#10;HO7Ddwn2a5P88lTrV2fH8T0C/H3GG/MT+PGSBW8sTeJV3n5lcgCfHujE010tzLEH8NSpKTx8cQ7X&#10;2YKenKZF6y7Cen0OThzPxOnqDJwuScN6dgImU2LQEhGEMl9P5sEOZkxU++X40257H9gPXwLrTQsU&#10;xu8d4+QAj337kGDvjLMNtfjB6Q3gwTvwp9uv4g+3Xcaf77kN/8mc6NtsiE5FRGLcxQXj7m64p7mB&#10;+e8KHunsx6RjOCYYQ1RXs4JIMO6pqT2PdiEEVeFvnuvV/GaBvZv/7kF7M8CKnmNWgJttfAkww57w&#10;7karOrR4FMhGgY94oi8y0qxjtdA6CiAVJ5ikVRa4As/am6xJGtZ57JolNyM1k5VWofKFMtM/oXnp&#10;Bl6+V+BKcdUQLG9pjrq2FqWyn6StJvTqsNKCeTPiIHDM2HE1LXUelrsTcZ4KfBsBVg58lQBfjfbG&#10;bbTUGwS48MhhqwJTcARxrs0hs2O9tXPrQwU2OTABrw52wcwU7f40GyM6AQ1VLbHxUS/78nqbmcgh&#10;cLXQXx1UGhrSkNLgeCYuz9fi549cM6r7949TdT/xFP7y0cfw1xepxJ94Er+57QLuzePr3XzR7ORE&#10;eI/tVqaxQzEj++gxlHo5Y7Q5iX+bua1FxfRo36epsjPqAc/D8Hg2hofSscC89+RUOe6YrcXTc034&#10;wnwXvr80hB8ypXxjeRw/odL+mLC+Pj/Cx8bw/RmK2MwQhW4Yb0wNYp/WAas8parcKcewbvtvQ/Uk&#10;oIRWk6tzP4D4H0MA74WA1VH5dC7/ISm0PkP1e8wep7yvKNxTaH6uigWUujiYbU+aCE+rsyM6XZ0x&#10;6OGOOT8/bIWE4WJ8PO7OzsBTFWX4ZEsdvtTbjm+N9uFV2u3XZyfw+twk3pgdwhvTw/ghAX+DtuIN&#10;Pi7I/2V6BF/jP/mVsU58cagNnxtqxefHO/BCbyMuFWRiMMwPOcxZwgmq3y374HnLLfBgvux+8CNm&#10;46p45vZBjlqQfgy1cczvExOwXlKI72yv4z+lundcxx+vXMJ/MN+VXf5vV87g8ZoKjHt4Y8TJDWP8&#10;7DH+rjvpyfjqReZJRbUYsg3kc7sLEwSigoBa7bFUljktYfwAYD4vgPfGfD+wzoL2ptsKWW/B20wF&#10;bqaFVueVwG138kWbow/vW5W44ZA7ehKiTYHy2ZVaKqE6sjS8wzxMy++oqBouWtI01FN9WOUFrwJu&#10;pi6U1HVe+W8pzOIOAyYh4PMaI5atlpoLXkGjYSR1XI1MZzIHTuftQjOUM7usCTnHqdjZmJjLwEpf&#10;Ki4k+RuAb2cI3iuazBHrg3UBzIZU1+YewIoio8BHzRixAXh3mKmIsFcEOdGSKt8upuLWYmWNLoJq&#10;r3I6WrighfbqzDKA09aOWTSGn4An+L3/4/kHCCot83MP4/9+9HED8N8/8wzwqafx+toKLkTFY8TZ&#10;A3VsyFUMskrXsVSXHOXQ6h9P9MfI8O4wGZV/YrqYdrkIoyMZpuPp5EQh7rZU4ZnZVnx2vgf/vDSA&#10;N9bpPtem8dNlC37Ka/dNOs6fMY18kyr7M17HPyLEP+T9H82M4Ye8L3hftwzQQqsHliG/rq55Y5kJ&#10;3J6N3gtBvKe+uq/KeKrVfDPEVoB3FfoDyPlZNwH8wedRwU0PHR9TwXdV3CviUQW5K6h0Dbz4m1wc&#10;0eLujC53Vwy4umLSywPzfr5YDw/B2aRY3JGTiWfKS/HFpnq80tOOb4/1sYUi2AuT/Gcn8WPzzxJs&#10;xdQYIR+jktOez00YBX91fhhfnezDS70tuL+uEjvFvDDTE3E82B/lQQHoS0tCjIsTnKi6nbFx+PaJ&#10;Ffz1obvxl3uu4Q83LuOP1y7hz7ddwV9pn19bmMWZKOW1/K48sX3HHGmBndBHO7cYE4mvXNjBWnQ6&#10;BgnpoGPwB9a5m0ALRDOWS0jbCV/rUXd02nh9YK27bP0/nLTB+x8sFdwFfO++rHQbIW6y9SGoynWt&#10;AAveFqpwA+/X8/HaI/yOufHMQzXhxaqUmvooNVQOrGWaGk6SKptSNAR3ZCYTo5opNF9sOreWt1rM&#10;cNI8rfEUVVzzntdOdJk5w1phpN7eUY21zmQYePXe8Vn1VldTCVuMFZ9cKMEYc2NNsZwbzseyOq8I&#10;7A3mvR9MpYylAgd5ooiKm8fr7R8BlgJ/CLA1eD0dVqeRK60zc17lu4RVue0sLbJ6mE2ROc2o4vfR&#10;2OvoZCoWmHN+4bY54JNPAC89jr997HH8JwH+KxUYX/wY7z9BAejBoo+G6VxQYy+rzFBdOKWO/Lva&#10;CqirKAIWqnj/SDJ6+hIwNZSN7ekaXJo4jsemavGFmTZ8n4Lz5twY3qa6/pRQ/niRokO1fWOJirvA&#10;YIr4E6aPP+bxp1P9+BFTxx/wun5NSszjG4wf8JrW7X11caHMF3xR4uFkSudoKZNakRybw7QCh5B1&#10;9CC09UgOH78ZYAOh7PJNYYX4Q6u9F2oQ9t6jVlTHPXU3O49r0zHezhbwu+Cbx9mYqIhXkaMtihnl&#10;tCm1rk5ocXNBp4szemhRhwj3lIcbVv19cCYsGHclJ+KR4ly8eLwcX2hrwDf7O/HqhBR6jK0Ybfe8&#10;4CbABPlV/QjTA7QoE3hrdg7vzs7irTkLAR/HN8cH8Zm+NtxVV43tkgJ8c3UBf77/Bv79zkv4Pzcu&#10;EuAr+Mu9N/D/3HEZL9IiL3j6WuF1dKKdtSfADubYcdQGfVTkFxfnsByRTID9MUDQBuwJH8HtptoK&#10;zjZCatTzqCdajrh9ALDgFrhdN1novRz4Zhu9B3EvG4dW5s/Wzip304HVam9dzN+ooDLXHnXDUE0m&#10;5tatAGsmlaytOq5MB9N6O6EqIXxUpVkqyTxBUJkY5o5aJ62FKGu0xtb30HZrxREBVgOgihcjU2k8&#10;ZpoeZ73XslC+q9ZU9Q2tB+8h+HWYWLAulTNW3VKNRcJ6QwDv2ufLER5UYD+sBbhbASawe/AqCmmV&#10;ZaE/UGCqb7HNMdpta6+valZpAYMmYwhcDQlpnyLVrNKCBJWIHR3NxM58BX7yxBXgy58APv0M/vrS&#10;E/jPjz2G//zoo3zsJfz3Jx7EQ2WVGHT1RJ0sM4HV9iaVTAu1/5Y4KfF2xGhjGtamK3DKUoYblho8&#10;PFWHTyx04dub0/jR1gzeXJ3Am7TBglchhf0pr8Gf8vZPCa5sse7/kOC+bunjNTuA780M4lU+/hrj&#10;B1RegfuaZQiv8TWvWmihz16ax86OBauzXZgdbsRERwX6y7LQlhyFxlA/HPfxJEy2RqVTDt9ietVM&#10;cWkBzTCdWwQuS1AyBKugFZB7Cmwg5uuk4qbTi6DvdYSpo8z6+K5q67183Cg2X2caCn02n8tkZOm1&#10;vK8K9Va1tsdx2vAGqnWnszOGHV1ob+ww7WKPJQ8XbPh641xYCK7HR+Oh7HS8WFmGz7c04Fu93Xhj&#10;RK0cQ0ptGcUPJwYZ/fjZ5CDe4v0fq3XkD/tD/sDf4I/2/sVT+F93X8Z/XD9t8t3/cd8N3JnPvM/V&#10;C0OOzui3cySUDoTS3kSnjR3abWxRe/AozlcxpwxJILhW2Iz6SnXV+aSeY1tvNNkQMKpvMwHT+l31&#10;QBt1JuAKK6hhJvo0PnwTwLptFvNLiR2pxPaCWKrriXr1QBNoaw7Mi5BQT3SXYm5TlVFazIT92YVq&#10;XvAaHtIKo0rTGWVZzKOyCj6ND7caO626ZCr6JzA0i2hiTna6wixSkEqP0CaPqV4U1c1a+E9j6T1m&#10;4Yr+zhTt6zRVXHWVNRw1ITvO9y6MlmA7LhDXE4NwPcYf16jAmsxxPdoHm4HutMc3KbBEgKHbhbsg&#10;702ztObANqgMoWOThV0krAs1mJmtwcICUwPm38r91SM9O5GHR3YG8D9eIqif/yj+9jKt8qeewd9e&#10;egp/fZmW+Usfw1tXz+Bccip6nL1Qae9Aq2xnNgTXKijNrso9dASDkX64a6gKzy624UtzhG6JcC5O&#10;4q0VC362MYMfrVrwEyrsj5cJMB9/Z3YMb9Em/2xG1x7tMXPaH9MO/2iyn8pLUSGYr07349vzg/jW&#10;3CghHsb3pgUtH6cif4/PfXeKf8fSj30r26NY2hxmyzqMc+ctuO3KAu67vIDnLi3iy1fW8K1L6/j8&#10;xiyemuzFlY7j6ImPQJkbwXG3R7GrPQoYuc62yFLVPIFGtf6w55oqLnh1e7dDTJuXSalvVm1BarXk&#10;1sZAr9uz3FaQrcq991my+7L4+nt7kMuCm04ENjba+qWGeXgzFbudLWUX85Qu/vA9fH6I92dox1d9&#10;fLAdHIhridF4qjQb3+puxk8tw1TicbwzN0I1psWZ4Q/OXPsn4/zBaM/f3lrG/75+HrjnBv4/D9yB&#10;i+XFzGldaJWd0WvryFyWlpnK22VDeKW+hLeFFu/4wcMY94/EmHukFUoCJzAFryxvK22zFto32biZ&#10;HuJmRifhE5QfAGzjtwtwOCHl5/yXBQ5SZzUMg85hJnqdgs1nN9v7EGJ+pjq0CK+sdYOLDyaHyzAt&#10;C60ll8x5TSFyWk4NG2nqoyzxsoFWq8Q6CZ9g13rYUsJJQGd2txIhqJbFIlrhLIzP55hxZdlqTQjZ&#10;PjuITc1hp2rrvRYBNaVKGBl8X47JhydUznWjHtODRTiZEIAbCYG4Ee2Pq7TPt2k+NEHeDvJAqfa1&#10;ogILWuPidsNM5uBje7O0NJmj6MhR1AS5YEr1m1c0VNSAeebdi3PVmJkpx9J0OV48P4F3X74Hf/s2&#10;VfcLL1o7q1560gCMzzxn4utTU1gICmdj6Ex4pbqC185U/VCHWiG/04XcVPxgZRxvbkzibcL5PlOz&#10;d5jCvSl4aZGN0kphGeo5/imB/RnjJ1RSKe5rUthpgUlYl4bxrYVho6zfJ9CvLI3iq2wMvsvb/8JU&#10;7zsTvfjeFI8zA/juTD/fyxz4ju0JtkJz+NTVLTy2Mobn1yx475E78ctH78DbD17FD67t4Itrc3io&#10;twmbFfmoCvQzW6ZoPDTLxRYFtN4l3m4o9/NEpZ87yj2Z2Hu5mGM+wc4gbOlsPTN2QxX+1eutDZ0M&#10;wLwvEDXB2yjxrnILXIGpgu66rddYVVsqrccZe7f5njy9nkfzfnUmmF5zga4W2zrtTttOVtKKV/Pv&#10;1hHmJp6Qdr5+3M0ZJwIDscFc9Wp2Np6rKsOXOxrx/eFevDUxgrdnhxnjeGtpCv926RRemZrAVEwM&#10;qo4cRLst8x6q7gDhHbIlyDYORnk7CW877Vzt4QOoO2KDKTfNd44gZFZ4FWbYR2E6nqiOBLeJgDXb&#10;eBBuH6vFln3eVeAeuz2AIxg6Wid5KI/+oMCdSziGXaxlZfudQtDpqAUNqsThyb9BeKXwvgGYnali&#10;w92MZYI5oWGWqVQzL1kdWMqBtfBgeaOVOXGtFTSCZ2EeO0FbPGrssd7D+3xOvbxSZE3aUFE/VT7R&#10;tFfludq9T6t9xi2ZfH06PyOLYNG1zBH8uXIeK2jjmzDNBmUnnSlQnMZ+/c048G2R3mZRgwH42CHk&#10;ykLzXH4AMCEyKsyQAmuWlgAuPHwYx0PczbJAVSldWG7BDL+HZj5dpe1/78W7gW980ljmvxPev9I2&#10;C96/fPxJA+5fn38UL3W0YtTNGxU8p0V22lTPzqw11gZr2iK1kvefaKjAL9dn8d78FN5kavYzujXl&#10;s69vz+DHJ2aprup/GTTHHxHaN2h736CT+6GJQfxgdpDqOkCAh/B92uNvLI7ilcUhQip17aPSElyK&#10;ifJfpXv/Qof41ZEefGagHR/tbMELTfXY96t7r+Dn91zF2/dex+OU5PuHuvCxsSGcryhFb3Q0Kt3c&#10;kHrogNl1TptYBd76EYTzwo06csjUVAq8ZR+Cb70FAbfeiiCCHUb7GuvhiAw3RxR4uaEhxA/tEYFo&#10;CvbGcT9XlHo6mvrSpsat7DVPzJ5S6yil1m31jGsWi2DcU2yTY/No7eX+MB/fA9woMW/vKbesunU8&#10;WkNaew2CNbL5XXXyNXZXfuwYytQJcYit/MEDKDl4CNW0Yh2uzpgJ8MNGbBRuz87BU9XluKu0ADV8&#10;LvfW/ajk++psbdFBK9VPgHvtnGmdnai+tjzaEEyqLwHud/bFpFss+pX37o3ZqseYuWrzUeanNj5U&#10;Xm9rEGRNvugQwIKT4HYwP5ZaC2gBvAfxIKPPIYzPqwc6hBAHGRs97GzdmUEQdzj4fdAbbSw0Ae6I&#10;CsGCOpOY06qq4vikeoezjXVeWu80Fnlac4A1uX4yg/ClGoCnZYsJqkUdQVRidT5puuXW6V6zPFBD&#10;MxpjVd0pC/NKlWqdoOqq9tQkAR6fZszmQiVe51dpaWlnrfsI1WB2ugynC/k7x/nhzjjrdEotLbw9&#10;3h8nQ7wI5iHj0P5RfW14Dq29vyYv5vks5v2io4dRF+aJjRWmBwR4ZrYak2MZePLCMP79C08Dr3we&#10;f/nyy/jb5z+Gv37uo/jrZ1/E3z7zIm30S/jzC4/h0ZJSujVXHHdyNLuLFDFUC92Iw4ED6PUPwJeG&#10;u/AeVfctKuvbdGnvMA37Ke3ua/Mj+O7SOL5H8F4liN+39DL6jCV+lbC+Rlh/SCX+Ee3xjxZGqcrM&#10;gxlv0P19d3wI3xwjpAM9+GxPJz7e0YYX2pvxWGMd7qqtwcXSMmzl5WMxNxtTmZmYSU3Hvk+M9PHJ&#10;aiykJKMjzB/5Tg6I4cWpDZiDb/kIwg7cinACGr3/VrMzeW6IL4IOH4LfISqqNqsqS0V9TTJa69JR&#10;lBqFeHdnFATyQowOwUxxJi40lOJaK09OA+1MUSYaIgNR4Mnknwpd6iGgXVDi5oAi5qxFLhpiorIT&#10;6hy2plaAZbutEH8YUmMrwLLSH8LJE8uj1NwKMb+vTi4hlg3/IHfaBXyvAVBvpvInawt+zKxoKT1K&#10;K67xvCOHUUqgS/cfRNVhAknFPe7ggBp+Zi3hrWMDUMsGot7eDrUEt47vaTpsg2ZGOS+qZuZOFpco&#10;M6fZzKraBdiM1RJg03FFgJtoo60Q0+bSSrfTQgvgLhv1TKssTgDz5uAP4XWONEcDMOHtsAsmyAGm&#10;lI46stQj3cHbjce8TGfWBwAfcUdvWgxVqRzTVMIxVVCcJFTzWiaoif8dmF6sIbS5BE/1nrQihvky&#10;wVxabzKrijQ/2oylUqE1ZLSy2WaWBU7OszGYzWYOrDnHGh5SvWUtwdPsIsasFi+okWg0s7C0E4LZ&#10;bpMNg9bZnq9KxI1YAkwFFsCa0HGDAO+E+zK3ZQrG9Myso9U5N+eT55qNqBVi630DsBbIh3hgY6kR&#10;C9PFWBzKxNcePgP84GvAt/8Jfxe8//QS/vqll/C3r7yMv37j08DXPo2/fPI53FFZznPIc0ebLLUt&#10;I7xGDHgus8nCWkIEresQ3l4exk94/Clz1h/R/v5obhhvzA3hdcarhPd1qu7rdG5vEOof8ParVNHv&#10;TA7gWyPd+MpQBz7d22Z24H+qoRH3E87r/Lvni0twOr/U1E5bzszHHGMmMw8zaUxN0uiA0uhikpl+&#10;xKdiOD4JXVEx2Jd6ywHEU1njqKRRB25B+P59CN3/EYQc3o8YD1tksvWrSY/DUEc5lpf7UJQZjygv&#10;d4z2VmJruQublgbsDFfi0mAlrnaX43pzCW70N+Kh9SnMVeahPTYEpb4eZguVEFobP7ZgfgcPwvvw&#10;QQRS9UIIRBxtbTZteJaHO4o83VEf6ItaXy+Uujqh2MURhc72BFsKrBzbOsUzmz+qJp8Yi0xQTRAk&#10;We49ldVj1vs3P2aF15wU04ozl+HzCt3WYuuyXYi1YLycUU1QK/mYqv/X8IJp5P023u7gYz20z8p9&#10;NXQ0oE4sWwd0HLUjlDaod3TEmGc0RrVYYdfiqk6Vdc6ybLOC8BLghmPeaCDA9QS4/qjK3vgaaDup&#10;vhrfFfTq+OonsFYLbYW4j0B3OYQagNs1i4uQdxFc5b/1tsp/1QOtgnY+aFV9aBtfjJSnYU7zmqdo&#10;g2eKCLN2o1DVzR5oLyFBpllYc1qJpFlahNWAy9BrZ8wqHY0Zl5nxX1VunGBePDmvgnE5BDjHOr47&#10;r0kUJWwc1HFVYYaQZKs19VJTF2WvlXdP0pqr/tNMXACuENp7mAvfQYDviPHBHVTkMxHeKOe5U/UK&#10;2Wh1ZmljPC3Ty+d5MgDz8QKdMz5ewoa4JtQVUwO5OMs8/s0v0xq/+g38/cffxl/f+Bb+9o3P4u9f&#10;+ST+9rXP4O9f/wzw3S/i3556hA6g0AxLaWKGKmeU8XrSdaGC6kVHD+Lusnz8cnUKv5hXB9SQNZdV&#10;p5NyWN7/Di3yV0d68fmBDrzU1Y5nW3fVs6aCjVMldsoIZ34BlnIIJcGcJJijqVkYYYynMx3JyIcl&#10;W8/lYzpDKpuFyfQMTCZnYSgxGT3RMWgJC0NVcCDy/fyR7umJfREHb0HkwVsRyy+Y60tVTApGU2kq&#10;Jgepyksa/O7GiZPDuHDBgrH2MlQF+WKroRCXestxgcp6tqEEZ2uKsVGYgaGkOObIPsj29URBXBzC&#10;HJ3gTjV3u/UAnD5yAM6HjsDp8BF48eIOpj1xodVxOkDrHBiMmtRkeBMAT97PCQhFVlAwIp2dEUeA&#10;06nqObSzea4OKHamraFaFzjJLstqs2W2OWiKgWkSiXJiwan82Arq7n0+/o9qbb1/s/U2gPOEFeki&#10;MABbo8LEMVTxQpHqNjInarazo4Iy/6V9VsfVsA1htbXGiI09BpmTjdIKTzlGYIhg9dHeasG9Kma0&#10;7Oa9AleqW2/jhXoCrDhOxaw9onnMBNfBarUFo5S1nyou23wzwDruAdxpH7obgSa31uc1SOXN4gaG&#10;PT+LEE+00S7Lxi6owLl19ZFKCalwoOYxj8+qd5nKaXbrE8yKCj6ncdMcTE0yj6WlnpovMUv0rLZZ&#10;w0kFZq7xmMZ8mU+rg2qKjYCma2qsWJNGBLDWa2sml3qwJ6azzWSHBb6uNycUF+J8cG98IO6iEt9D&#10;eO9O8CfAHmxUBS+dFH9/TToyKdZuaJe+PIaANosdCGF1gCPu2RnAf//594B/ewt//+6X8Zd//iL+&#10;45XP4S/f/Cz++tVPGSuN73wZn91aR4O3P3LpsMoJrpkOyaPgzWK6WO3uhgeaa/DK7Bi+NNSNl9va&#10;8HRDCx6sq8MdBPN8RTFOlxRhK78Qi1nZWCR405m5mMrIgyUjFyOEcTyLjiabjieTDVy6NUZ5uzs9&#10;Hb2CNCOHCpuNGb5nUs8lpKE/Oh7N4ZFkLhj5Pr5IdndFIkUtycUZiW7uSHLzwL7e3HhMlmVi4XgB&#10;bp/twwNbk7j3hAXXlgewPV6P9b5y7PRU4lpXLW40VeN6SxVOl/EkpiWjPiwU+R5uiOUPG0iL6f2R&#10;W+G+fz+cD+yHNy/uKFd3U9HfgxdzNJXVi5bE9tBRpAbyIk5Lhx+/iC3fF+Pth7SgED7vCCdaUBcb&#10;J7gdsyPgx+DK1tSDgPrxxERQxbVHcKI2p6ZbUCtc7u2IJrbQtQGuqHC1M+tBc/ij5zCfzWbuns3b&#10;arVlxc2QFaE1OZTJs7XroRVaY8kY5r4uAr5HM3ukxAK4nP+DotqGeS//X6lwK//HTn7PXgF71IHg&#10;WmOQ7x08chSzVMxJh3CzKEEA96hiBpVUlnkv760nrFLeBqplHUGuJcB1Rz0NtCpMtwdwD+33gOM/&#10;qq+O/bsAdzO6CK9iD+BGfmaz/U3w8m+3uXhjrI/wERjlhyo2N61cWKtyqJTqVVYHlapYaCG/VHZG&#10;Cx4WS6is2RiZSufzVIiFKmOjN1VnjCqtXek1rGQ2t9YYK4FdWG0yllyTRLQuV+uBNXdaCygEulmZ&#10;pJxY+wbxsROD+bgtORB3U4nvYR58V6wv7qIan4vyRhktbA7Ph0DdA1fplDpEM/l7qzNUC3HU75F9&#10;60EsleXhT7/5Mf78s1fx/3ziKfyfL76AP3/tU/jDlz6Bv75Cy/zal/CXb30FDw6MoIzXWwmvtQpe&#10;X0qhpOLKqSUKhRSLobQMzFKdh1KSqJgZTA/j0Z6YilGq5kBGFgbTMxm5GKKqjhjVJB/pdCAEd0zw&#10;ElQ9PqygDR7hZ4zICqdkYjw1E2OMUd4fjEtBS2QMKoNDUMw8O8/LBykubogmJ3EuLkiiQ0339qbQ&#10;+qPINwhFPkHY11+YiZ2WGlxqK8fV9krc3Xkct7fX4EobH2utwqmqQsznpGE4MQ61BC+DChjFvNCH&#10;P5LLR/bD45aDVNGDsGc4MTd24nPevMDTAgKQ4u8PX6pwlJc3WjLSEOblgWOEKtTNDQn+gfDicw7M&#10;N5yZb7odsYPrERt4Egh/KrE/lS2QLWkQbXcI3xNOSx9psx8pnk4oSghDQ1ka+toLMDtRgVVNJLDQ&#10;evTnY7a9FOON+RgqyUB7UhiOB7qj3MUB+WwE0rX299AtyDiyn1bcOiwlYD+YJM/4x0kBgpiWiheI&#10;KZ7GkyuYZaNreb+VKtzF/7XPxhb9R2wJrTV6jxzBHMGZ1R69BEqTNmSFTRCivXxXtnlPeRW1BPc4&#10;o/aILLTfLrzMf21lv1XU/cMOrJtDeXAfAe5zIMy06wJeAN98lJrLhne4+GBhqMBMo1S53SkNIa1Y&#10;K2nI5qrQ24TqRO0u+ZP6akcDreAZpVpKNeeZw6qumQopCFxt26lqEVLSSZNL15qho3Va8lVTx0wb&#10;wpWbhkBF8bTBmFHy6ULa8WLM8TO099Bmby5upPjjbua9UuG7qcAC+EK0LxVRkFrBldNS3eRMAq0V&#10;cFoJJ3udzcberKbbfwCbFWX4j9e/hn/72JP4dFMznqqrxO8/8zT+/u3PAj98Bf/j8y9gu6QChQfZ&#10;QPO8SnmL6cLMhn08v5k2h5Hl5ozqqCgcj4nH8ah4NMYkoTOB1xXVsYe2djgll0AyUglvajYjAwPJ&#10;aSYGU9JNCH4dh01kmBDAw8l8PiEZXTGxaAyLQkVguAEzjpDGurpag/Amu3oi09MbBVTgEn8/FAf4&#10;87Y3Ct09kOvsgn0nSgrw+a0J3NVTjfONpVgtoeSnJlK6g1HgTrnmDxPBvNVX84SprK4EyvUgre/+&#10;W+FIJbQ/eghe/Kfj/XzgQUWyP3gEkfwSVQQ+ztcbQY4uCHB0RqSXL3zsVd3/CEFl8HPdeCI8+eOp&#10;mLgfgfXjCQnUwgF+fjg/O9aBrWCAC0rZKjdXJGCouwgrq12mLpZqCS9tqGi3Nmsu4gVQZS4alYg9&#10;dXYUp8+qLGw3FhcaYRkqxHZ3MR7qaMLZykLU0TmkUu2TZcd00qjEZmYPv49Zpsbv+MFyNd4WwHsQ&#10;Kxeu5gmup5to4fvV49zF+z1swfvYEHVReccPO+KsazwmqJpDu9bZDBcJSiphs2ZKCeLdHFXqaxT4&#10;qBdqCO/xw+5W6MwSQebCuwD3aRKHGT76EN5/gNoxkkodbmy63q/jB7cZ6sRqd/DEBh3Xo4N1eHSm&#10;Dden6nB6qgJr00WYI4AqQidQJ6nEgnGCjaNmWklRtQpJubCmUWohvDq5xidU2iWdAOeY9axTBH5m&#10;WXWuNA2zjudG9ZaZE09b1wJri0/9DdNBps3C+He0BtcyV4H17mzcZgCmAisIsJT4cqQvAbNBBs+F&#10;QN1bw24F2LqMVXsH5fAcymllMm1bLS7A37//ZfzmpUdxb28zztSW4N+/8hLwk2/iXea7E7HxyKf7&#10;MxMy+Nk692rU0/iZ2mw+0dEOaT5eyKczLA2NRE1ULJoIcFtMMrpjU9Edn46uBNpfHnvi0vkYH49L&#10;RBejl2DuxT8AzWNPfBKaI6NRGxqOssAgZHl5ElJXpDi5Ic2RwkZbnEzBS/fxIdB+KPENoNr6otDT&#10;DQVsUHJpoXOdtOZYPeN22NeZGIOu+AhjhbVPcCRVKujWW6iwtzAfPQAvWlBnPuZE5bI7uh+2h2mV&#10;NX0sOAi+/IBjB/cjytsL5bExCHB2w7EDBJwtoreTC9XUFsEu7lRYGyozb7u6IdLXA35Uce9jh+HP&#10;z/Jna+nHzwinXUllg1EQ5Y+aglh0NavmVDVUTVJVEVe323FSuypsd2FBLbqmw/HET6pC4BwvmpVm&#10;LKo07ckBbJ0YIrx9hLsVy4yHtkfx+pXT+M0dF/HPO1um8mYdW8Fsb+YVbDBUYEydYWamDxVWs7yK&#10;CaU1lAerM4stNX8f05FF5a3nsYknuoXRyv+vlcf2wzZoohM56RSCc87xGKbimrFchyCqtbXTqoWP&#10;Ndoo//UlwMxTGQ06Et5aG09adMYRAszHOmR9j0m11XtN+0xQB5lTKw9W7MG7B3Avj53Mk9vZYAja&#10;PYjb1GjY+9KiO6PF0R2WqGicT0vC1zoq8S89x/GlthJ8sqMQL/YX01IW4MZgEc4PF5spgRtzNVhb&#10;bcaGqndstvN3bsIoFXRkOo0QMnezZFB5mbsRVM3m0vJD1cTS5IkZgj+p3ugpWkUtFiDEBmZVo5jI&#10;gkX77GqRPS25xoQ3u3NxLdEfdyQGMPcNwr200vfGBuASLXSF/TFaWqVAVFieD4XuZxO4LBPHrB2c&#10;vJ1LkannRb/J/PTZ+RG8++J9+N+vfQX49dv49m1X0Ojug7wDKlN7zNRnLqATy+b1l85rIY7nUh2r&#10;Yco1mfvKxpb6B6EyIBg1IeEEL4LiFoPG8GgcJ4jNkbFoi4hDCwFvjY5FO4/d8YnoJ6i9sYmEOxFt&#10;fKw2LAIVQUHMZb2Q6eKKLCdnpFPckuhCk3g/080T+W5sMAhtAa/LAk8v5NGp5jm7ElhC6+gAzWI0&#10;HbOMXF5/mhS1z5dg+n+EceCQ2THd49B+uPHoxoTegYDZUglD3R1RGBMGN6rOUcIsK1wQTWDdXJjT&#10;HoArf1R3B1s40MLY0nrYsyXTbSdZYEIbQbmP0JERzNZDu9VFOtCmBHmjMiPO7KEz2i8ga7GkXk+V&#10;c9E2HBsEcFNlZ4extdNvFMD0cGpVy6x15zizYdVms6lceeqsBSepvmsntEdSA04tteCfdhbw/qUz&#10;+PW5M/jR9jZOdnZiqL4Rg5XVKI+MMOt9tWexqUbC3Didt7UNqoawCngx5PEiUQ+npujJZpUeOYRK&#10;/i61/N/qDx1BE21/E096I5W3mo8PHnXFDdckLNuFmgLuGjYytpmANh31Qcsx5v82hOpYIFqozo22&#10;AWgkpA1S36MeqLLxQCVDkzzaqb6tfG0n7bHgFLTDTpEY2oV4D15ZaN1XHtzKz2xjaAhpD2Llv40E&#10;uJ7frdHJA8Nh4RiNisG5rFR8vbMWb/TV4wdd1Xi9tRo/bKnCd5pL8UprKb7aVY7P9FThEyONeHKy&#10;FneNleLcSB62xvOwxFjUdEQqr0qsWpRHs2HV/GiN72pxvOo9aRx5bFKlY1R9ItcsJFC9Kc1HXqJC&#10;LywS+AWV4mnA5nAJriYF4i5a6LtpoR+MDsT9bNC1KkkKnMXzYADmtaVQ34bG83VbKpxOF5TJ82J6&#10;q3mtCoLmsBisVzXgzjELzrV28HNckcNUL1+g8/VqADLYgMcwwvi+EJ7nUAcHxFGMUph3ZroRIF6/&#10;RfysUipjGRuGKqaG1UwRqwIDUR0SjPrQUDSFC+wItPC3bVKEMH3zC0QJ7W+uK3NXwppOwctwcmQ4&#10;I5P2N5uAFlBxiz28zOfLFmsNejZhzaZbLbCnoKk4Bt2iItve3hTPyOC1ma7rltfpvgCqTjAvQH/+&#10;M+6E1pkWOJYeuywmGh4k/QiBjvbzQ3ZUBNyd7GF38BBcjtrD+ZgD7TOBPXoQdmy9HPjDubMl86Tt&#10;9WXLEHCICsvX+vKoXdhTQ/2RnRCJyrxk9HSVUhl7sE213NhqxeKJVszRDk+qc0M9n4v1mFtuJYh9&#10;OKmd9Le7ab20VaNWteSYNafTS5oI0GnqaGnnQBV8X12jQihnsxTh9tVWvHZhFb++eAq/PLOF986d&#10;wKPjk5hu7sZ8ez+GSktRSKuviSLWudnWWWE6+dYxaF4EauGNOjNXZquew8arLtQTbSl+aAp0Q52r&#10;PY5rHx46lSqmGKV0Lacco3DGKR4WgqktVKTAmojRZMOLiarbTeCkpt0au7WlMtMeC+omqrPy3ypC&#10;XMkQwF1Uzy77EPRo2iQBvRlgqfHN6qsQwIK3TX9THWCy0LsAmyElfocGey9U2bngOC+oBuZY40xz&#10;7k6LxwuFqfhUYTq+VlWI77ZU4Ec9dXijpx6vddfih4rOanyXiv3NtiJ8uaMIn+TxY53FeKa3BM+O&#10;VePRiRrcMVWDi5NlODHJvHY8kw5KVScyzDnTEr45ntdVNsonTvYy763D8nqnKamzwOeWaaHXenLp&#10;DIJxH+G9L9IPj4T54aFQX1wL5W/C85TB87KX62Yby6zb1jAAHzlGiI/SBvNc8VptjovFZHYBxtLy&#10;UeTogcR9H0E2XVIGU51Evi6OnxnFz4rge8PsHBBu54QopnNxhD/F3gVpdJFpzlRKRg5VMp+qnM9r&#10;ucjDFdW0vs3e3mgL8ENvcDAGCXEXYa7z08IgTwNnGlPHZIKYQNFKpormEdoSAlvi4Y1SRhmBLXFz&#10;RxGBLnQgrFRjrZu3zluwN9BmsjFJJ7ipFI80Oj9tlm+CDU88Yd7nT+UJ4g/gx39EmzVrb5wYWuLU&#10;oEC48qK2N8AegyMhP3aE6sp/3JE/lAstsTtzQOWwfrTMAYTZ79CttMO3IIwXfIqPK8qSw9BUlYWh&#10;vhrMz2uYohtmy5VT1p0TppdohTWhYJWtN4GcWlKZFtVW6seJnSFs0TKrhu/YFE+CpvHNF5l8bJ6W&#10;bkU7yp+exPbOGG93QbWPxqeKsG4pwWc2x/Cri6fxi7Mn8N7OCfz67Ba+srGI7cFhbPSOYCS/2FSj&#10;zON31tCDrLMslBlmYqumfEg90WaetXqqqayaKNCRF0bLrioV5aZo+Owwc7juHIzUslEqisZoZCgu&#10;0zqv2IZi7JifWXn0IcCeVF4fDLlEE74IaNF+JwFuF8RSY0LcQCWu4WsqjroRPG++xp+AavHC/3fO&#10;ezO4e9HNnFudXoJW+bNqa1lzX1p0Ox9C7ItaApzDc5dva8//jcHGVnl9Gy+yIeZYC3RXp4IDcT06&#10;Ao+lJeKjeen4YlUBvl5XhO+3VuFHnTX4EUF+vbUMr3VV4LvtpfhOSwmPZfhWawm+0lKEL7UX47P9&#10;JXh+uBQPjVbh9vEyXF5oxqW1LlxY78I205qtuVpcm27EYzMteGmhE19fGsQ3GA/X0cLHheCBuGA8&#10;Ek6ICfDVEJWrofLsApzB61GRTveTSetsSjkx9FgqnZCKMmYSnLaYeLSERPJxO8TQVWrL05jDtgjl&#10;/SACEUJFDCUU4bTM0XaOiLWxRyJzasGdzN8li6liASGuZo7a4+OB+RB/nOb3upwVg3uKM/FwZSEe&#10;qMjDbTnp2IiORAcbwxyCmsq/nUHoSgh9DZW1iqCX0opLjUvcPVFAW5xPuAsdnI3C5hHUAgKcx0Yk&#10;ZzdyBS8hFrSpBDqZ/3ciwY0nc4lU6HiCHsS/sc+HX1JbRWoXdSfaQ8dDB+HAf/YoYbUxvcrMgY/y&#10;yFDHkztbLVWo8D14GD7Md/2o2lHOTsgM9kJJViTaGvMxMVSHpeV2bJ0dxIkLI9gw26FYS5Eub2rD&#10;s2Es8vaESstqR3NarzlaZ+1QuH5ykID3Y2G13axqGZ7Owhjzq0mCK3umebonTo/SLk+ajdLmaJXH&#10;FyrZypfg0lw93ji7iN9cOoX3qbrvMN/9FeO1k+u40zKF7e4R5idJVFaqKv8fDUkoTOcHlfRmgE1x&#10;Az6WTdWtCnDDSHua2dFuYlGT96uMXZw/0cHcvJPfqQkLpxpwvqIA23bhVN9ADFNt+whOD5VYM6mk&#10;wAK4z4EKbB/6AcBmAgaPArj+qC9zYKYVR90NwN18nyp09PM9e/DefNyLvfu9jlR1qr7g/a8ANzAH&#10;b7cPQo29J5IPH0ESG+vk3Ys9g/9zPi9i1S2uINQ1vJiaqQYdtJDdvHjHCfWinztOBPrickQYHmL+&#10;/GJhGj5fnYOv0W5/mzb8B71U7M5yfL+pBN+rL8L3morxfUL9nY5yvNJdhVf6avHlzkp8tqMMnxqo&#10;wufG6vAvc5342fwQQxP+R/GjhQF8froDd+Qn4d7ESKpwAO4J8sC1IDd+J5VnsqrtHrwmboJZkcpQ&#10;0UUVY8x0Yep2iDktr1FNGvIltIEEJpTqGn6MwPJ1mQQkjwpYSavc4+eNqWA/nEyKwh25ybgnMwmP&#10;ZSfis5WZ+MbxPHyzoQRfbSzBy8cLcEcJXUV8HOp9fFBGYDV23E3I1/m9b8tJwB0ZSbiYFIvVMLqn&#10;oBBUuLubWY75hK+QqlpA+Ar5XfJtaY8JbPYusCocqcZH3z+d3y2R/3MCr1GpbTThjeF5iWAE8vU+&#10;BHufK0H10G50hNKF/6gj8zoHguzAC9ydCuV85ACVWeO7t8Dj4H4E8MKO9WIeERuImpIEdHdRGaer&#10;CFIToew0RdnXaY2ljCfOTRi1VWWHWW06tqLxQNVeasH4XCUm51SSRZtiCYR+bJ2aYP7bTwut+r3a&#10;UpHKS3hVFF5lZU+a3fGluqO0Yj2YXWrAxFKlqTr40FoP3j23if924RR+TtV978w2Ywtvnt3AowsL&#10;mKlrQLlPALKopjmaqmlP6yx4d62YIDZjwJqupwuFF3k+f5sutraL89rdQRs/l9O212F+nbZftYY3&#10;NGupDqNzRZibLMVWaCIWCO8o7e8gQ6VhVWVDHVJNBFPznlXzqsdWVTe0CIFHBR+T9ZUC1xLaalrp&#10;dipmp6Cz8UePeqDNUNGHIRuuvFjjwAZi3u9hdDmwYWDe/YF91t8+pgod/C5U6Go7Wkn+b/H837Sh&#10;exLPdyovZClXGh9P42PaIkY9vrl8vIhAl1NVjjNq2VDXUVXaqCADhHvC3Q1zvj78v0NwPTaaip2A&#10;FzNT8Ll8WvGybHy7qRDf66jAG4T7++0V+OfaPPxzdS6+XVuEb3TV4ruWHnysphjP1pXglcEWvDbe&#10;jbfnh/Hl4RZcS4nBfXHhuDfMG5f9ma7wYlWnVRZVaE9tMwhrBi1xpo78vqm8blMYpjOK/487BcaT&#10;R3+e51C+P5rwxBKeTMIzERSEu3LT8XxlHl6qLcAXm/id2tgYseH5Hhud19novMrjtxsKCXAuHsxO&#10;xVpSNFqC/I3NVadnNaEfiwjGxcwYPJSbhMfz0nAPgT9D9zLOtLOBNrpMVpgNRwb/frEDlZb3DcC7&#10;KmtsMkHNkMOgOKY7WEs7p/H/S+Zro+USKLKBDrYE1s4My/rwXPjRjgfy7+9z4wXtxye8CLEvcwNP&#10;WhJNvHDZr02fDyOIuUQyc5GSvCS0thVibFyLousxvXIcM+vWTgsN0uti1h69p8+N4/T5ceatVNGV&#10;DkwvaNZN3Yex2IhJAbFQb6bumY3ITlt30dfKEa1O0VpSFUNT7STtOrhNBdfuDNunh8zaVFNlcKYI&#10;EzPMtWbK8YntMfz6/En8bmcbvzi3jXdOb+PN01v4OWF+enoJfZmFZqwwnc5CsKojZC/27huIeczj&#10;xZG1/xBK2EiN0R6eYIOkwuey7tr/x6zg2dQqnXo2MMUYseQZp7DSUoBTbjGYpeIOELxBE8xjaZ81&#10;bbJRixYY6tSSAgtegSwlFtQC2HRoMWr4uhYqtlRYAHZrIgjfo/eZ4SSCqse6lBs7fwhwt70ADjMA&#10;7+XAmvUlgJUHd9gHovqYO5LonuLprgzAhDbZACwIlENa1SyNoWMm7XamHlMvLUPrvtVnUEIItCF1&#10;NS/GBl5QLVSXTmdH9FDNJnnhrnl54574MDxflI6P02Z+pZ42nPB+gzB8qzIH36EF/2JzGc6FBeDO&#10;rAR8vb0Kn+X9n0504b2lYTzfVYkrcaG4J9of10M0zKbvcpgX9lGkUmjSGHuqm25u01HwWk6hY0xk&#10;RBH0WEdX5rFuZry0WDA5u6HU1RMVHu4YYK56ngr58Zo8fLePsHZX4NvtRQSYKQAV9pmiDJxJi0V/&#10;AF+vzicbB1pqR9Qz551NScCNwiw8WZGNh4qzsJMYjnEfpkhs3CppxfOo9mZGHyEttHe2lmZmFDDH&#10;NtDyNabY4+7jqseeqetRjRNhT+Dfi6AyB9k5w4fAevO39XNyNND6u7ojgGoeQHgD2YAS4MNIYmvk&#10;ceAArfRRqvFBHN23D9kpkRgYrMLCIm3ttjVnXdjQNig1mFio5gVdi8U1K7RmT92z49Beu4sqLUo1&#10;tszX8TU1hLWCMFbTKqs+0nHMrTVTvVTsW7sQWqjQ2uisk/lwPSYIrzZZtlrlDjYEo+azVZxbkwNU&#10;TE0zhYan8zBtycc9VPJXdubwy4snTUfVz2mXZZvfIci/unYeLwwPo8E/wnRc5PLEq/iAKfkjhTW2&#10;eVd9dVHqAuHFnM4LuyE5EPO049q3WPvkqIyM/r7mC6uCo2Ae4XcY1sSG6QLa/XosleRjnrnvEHNe&#10;WWfBq90VNHlD1lnTJq0W2rogwagvVdgKcIjJg6XADQS4+ogXGg7TRtt6GxUVrHrdB+pLiLt4v8uR&#10;DQEhlhpboQ4jpFJgayeWZmDtjTm3EOAm5cDHPHjx05Lx/9yz0SlUrzQeDQyEWXAoMtiYq6KoIp0X&#10;WRqVLIMXmbWjiK/l7Sw2eMqlzbxkuyOmyHoZL0ApdqezA2odmWPT7bS7OJqSSGsE4lKUP214JD6e&#10;F4d/KknBPxUmGahf7TiOH4+24N2pDvxsbRCPtJThkmZlRQShSb3QRw/zb+sc8bsyBLJSADVEMQQ4&#10;is9F0DmGMkVKYn7ZEB6J9gjmpqFhaOM13h4QhLbgELSHRqCNjzX5+6PNPwDrcdF4qCAL15OjsBDg&#10;ixZCknlQ7uQQij2cYYmJwEWq9QO1hXjkeAku56dhMyIcIz6+qKEryaOCFhBITQIpohgWUi2L+H8X&#10;s3FTfpvGx3Jpi7MJtGxxhmwyI4vwWmut25rRkEj+j2FUd1/C6ulIi+zsDF+mMAHuHvB3E7TWCGZe&#10;HeLlaWLf4Vs+gpykSKqsL63yIdgy50tJDsPwWK3Zf2hZF/FaK6ZoFScI14zg2u7CNsE6dW4SJ6m2&#10;qyf6CWi9gW+SIVjVqTS9zCMvfFng2ZVm2uRes2PhNvPXLeaxq8yLBfv0Yh1Dhc5U3rSLFrzHhEqw&#10;zC41U5XZEMyVmB3yRuZKsTF3HF/atuA3VNhfM945vY73CO7Pqby/OHcKv73tIp7t7jQtXgZPRA4v&#10;RKOyjL0VTXuTAcyEAEKdTreRw5aupzbJdKzp/1XDM66yLMx7NTFhbtm6/9LYjIq0qQJjuZnUcOZE&#10;H8YiYzF8VPAGmo4rHRXKRWWhpaRWBf4Q4E4FgVMeLAVu4uvraaHr+Lpa5sGCTxM/Os0iCE2RJJw3&#10;RYcgdiDMDOtjoXz9h+PATQTYOklEY84+qKP61tp6IHn/YcTtP4gEXqCCWZP1tVY7jcqVLkj2lI0h&#10;VZZl3av7raMig7fTCHaqAOftHObPWbyt31ZTXDWWrtKvSkcUeTZHzO4KpWwktcKrnJA1M13p5W8+&#10;6eaMLW/txh+Ex1Jj8KniNPxksgVvbIzifuadV2L4Pzmqv0Lnkg0LwU3aHfqJ4HcP4+NhBCCcIESw&#10;UYnh+c5x80BnQpKZ9TSqGVAJKRiMikdfRAy6QiLQ6heEGm9f5FHNUugk0vi52fwfyqnSPUGB2EpL&#10;xl2lmXiqlEpbmo/ztNDjUXyPJ3NZwpjPv6Pqqvm2VFkqqqqv5tP+FjgSYCdbFDrammWvyQ78XvZ0&#10;ORIIvieFDY56kZPsjiGRES6L7GiPIIaU1t/dlbC6IsjTA0EenlRcVwOsIszHG6HeXrvhw/u+2Hfk&#10;1gOICfVBlL87DlB58/IScPrSMEoqktDdW0OF7MWMFHWhkRdrtwH2zOVps6O+LO/Msnaaq2dUGWhn&#10;mJdqwzLF3Gq7iYV1KvVp7VKo/YO1XaUWe3fsKnWNAdhsyUHVVYHwKdrr6cUG2lTrHq3W7VYa+Vgj&#10;7ljrxk/OreH350/h305t4t0zm3jr1BreI8T/89JZvHPuJC6VFSGfuZ1ypNxjbPmYGgjgPKqEptoJ&#10;2CyedAOvcqcDVI5wL4z152BquQCjpuKEOs5UfaKU/9Nx2mblvPx/Vhr4W1gbKdPYsJFbHKqhEvqi&#10;l/lv/26Yuc9UUwGshQsCWFZa1ThuBljwmo4s+2Bjn+uOUiWPeOP4ETezUsk6pVI92R++9r+CrKEm&#10;Tfbocgjn3xPEgWYOdJ0mbwhgfk79MQ0feaLWwQPHg1xR5uVExSSIbLRTCHPygYNIOnArVWe/sc9p&#10;R6i+BFNDLiZ0m/FBjy9jb4eONPUEU4XTBTN/U62/VoUUdQSqUKF69DX/XJNitO66jO8tO2qPSjYE&#10;FXxvKS/qYkKdx+9SQQdYe+AWPFWTi7cWh/DsaCMulaSjlg1ABl1CPEGL4euj+VlR/BtRPK9xVL44&#10;nttYPpasfJNgaSinLS4eAwmpGIhOQFdoJBq9A1Dh7Mnv54RUGzvE8/vrvUkuDkhzdUZrcDDur8zH&#10;0w2luLMgB5tRkegnKOW03Pn2TmZ+gCBUTptLlc0lrHkOtMUK/pYa/tEkiywHNjQO6sk+Qht8GMFs&#10;wPTdEvm/RzH1CKIyB7g4IUiwenjA28MNvgx/NjpS1TBfbx69jNoK4gg/fxNRAQHk1A+RDN2P9A/E&#10;Pgfmvg77b4U94Y0JD+KF2o+z10eRnhENfx9XbJ4cJlg9ZkfA0xcnDICzK628uKXI2txKCtvAx1Tc&#10;u4nAaUtQK9izK9ris5NqOsTP0Pai2nZDc2MJvd6rubdm9o4muatjqM16m/BrAoeZCL/Gx1abMT/f&#10;iGe2RvGLSyfwm7Nb+NWpDfz85DrVd8N0Xv3+6g6+MjOBAbauyfv38wLjj8gLJ4cnM5s/ntmnhidc&#10;1tkUs+eJT+PFoh+7uTjcOolfOwnMl5rvNrOsag5a+tZFG8/GRxuR8zuaHF2T9Wn559Qpx8cmanPQ&#10;xZy1i6rXS9XroeKpxrP2690D10yq4G0tJzQAUz0Fn5YAthN2jQc3HgsguF4M62ysWo0d87PaCLZe&#10;s/da2WQDM6HXUeqtBsCErDNVu4HwHqcFr9M8axtvqrEP1dedls8LU5ozbinGTE8+hhtT0FUQjuZY&#10;bzSGeOK4p5sZWpIqJx/cj0T+lin8nVKpzlkExwzb8PdU45dOEDXtMEUhdeEFmkpVTWNoIy/17Jsi&#10;iToXtLZZPErp0thoathOHYYFPBbwtfmMLFvael74YYf3o9XHA18dbMHri334xuwIhnhtJvJ7RMoy&#10;85zKhqbSgqbwmMGGIIVQaWw0XXBRyUoJRoWPP0rcvdmQuCCVjZDyYil0LBU0lcqWT0iq/QJRS8Wt&#10;8vdFGWGp8/ZEJRUuh1Y2g5+XzM9OozJru6E8/j3NgMrh7RyCmE1oswhyNh/TJBMtW1Xnlnr1NVc7&#10;ib+LL/9eEK1zKFOKYDYS/h6u8CW4fu4uBuAQN9phV2+EeVFRBSUhDeX3CnKn+jJCqLrRAf6IDQwi&#10;tAQ4OBCRQf4Ip/0PZx6/7yDB9XJ2RF1DMU6f1X67U2bf3byCeOzjc1WVeWaz7DXmqgJ1gnZ2fK6K&#10;AB838Ep9Z2ktBbVCm3ZbVbmR6ttC5e03HVSLG7TE6218XBa01Iynan7tHCHRnsDa8FuKrvcIZi1t&#10;02beE/w7M1TpT21M4HeXTuPfaJV/sbOJnxPg96m8v7y4gV9dOIF7q6rMUEgWlUST3tXZ8oFN1m3+&#10;uNb76nmmpTl8C/KDHTDYlczvXcL/id+JjYnGmLUNpnaW10SSVTY6y3QLk7NlGFcJ0ulcjMzmmR50&#10;QSznMJqbhl7a3h5Co43JehjdhKid4O2tPDIqzNA+RhoHVg4r4KwTL4L4Gn+jvjWakaXZWIfdUEmI&#10;ZX01/bJ1d9LHHqxtVPJWcww2s69a+Fyrep3ZgKisrCZuaGVT/e5c60Y7KrudK2qdvDHSlWPG1BeZ&#10;Apylk7hvsRkvrHTgayfG8O2lSXx6vA9PdtXjWlk+VtMSMBLFv0vrWCxwDlOtD95Ctd6PLKq0OrhS&#10;eaEbgAm2eoFTCWgy7a1CwKYLWnVAKd+mumucNYlAJxHeBL4mnuckmucnmhBE02ZX8iK/rSIXP10e&#10;wO9Xh/Gb+X68MdaKh8uzMRUcgFKqfSHhyKeSKY/MYUghNbYqRcxzpFrysaijtKcEMJR5aLSTG5I9&#10;vJFHUDVDqsE3kLD6o5qAFzm6mGEcvUcNQgobJu37lcHH9jqatFdYNu1yLu2yGfbh87m8n0eYNaVR&#10;fQQp/D80fhzDz4igNQ5zYQ5LSAOpqsEM2eJAWvZA5bLqiGJuG+bphyha+bggXySF+yMzNgzFKfE4&#10;npmAksQIBPv4INw3CHGBIUgIDUVGYgxKcpJRW5CG7uo87Csvz8Di0hBOX17EOvPStc1eAtWF3rFK&#10;hET4YGCkxnTmTC7UElhtn3Hc5IfTy/XGWgvahbUuE/OrnQRQRcI1NNSFE2eHjdXWffU6T5pOrTLe&#10;rmFuq4tfO+V38/NpqTUkI2XWruj8XO1QOMbXrc7X4gsnJvE7WubfnDmBX55aN2O7v6R9/v3lHeZJ&#10;81iKjUM6U4Fs2TBZYwVhVSv4Qc5LiFUQIJ3WOostf0NeKCanCzG5yBx3Rutea4213zo99sEGXdZ1&#10;q1Vm0fuY4NUWkLPapV7OgekCf4Mlft9BWrSeI4TXnuAKXkLTbRT3Q4ClvgotJ9QsKtlndVztQamj&#10;GQem+tYcpQJrWiUB1iolzeDae60BVUcC3MTGoJEq38z7zZqiyc+WYjeyoajldzhuQ8tMFVcjIJCP&#10;2/Pz7L1wsqMET/B8fWF9GK+uWfD22ize3pjFz7Zm8MOtKfxkcw4/Yvz0xAJ+cmIer69P458XLHhp&#10;uAf3t1bhPEGay0hGvpsbEginIlFHdSIR4FjejqBiK0dNIrQJzHvjeG7i+HwMIZX1jaRqyf4KXNnY&#10;ZEJT7uqGc7nJ+PZIM/51pR+/WxjCbxYI8Xwffj7Rhl+oc6v3OD5eko35gCBUObmgyJkQMX8UVCmE&#10;SRMdYhiRtLexbi5IpxIXMVespHrVENxqX1+U8ntrm58c2X45CgHLo9yEQh1LprNpN8x905HHXJmh&#10;HmTzHh6l0Pofwvi3A9VTTDseQKVVD7GfbDEjmIrqb4B1Q6SfJ9IiAlCVnYyRhnJMt1Ziqa8Gm8PH&#10;cXW+E/duDeGR0xN44vQ4Hl8hV01lGKmvwspQE3ZmenB+oR+3nxjHg6ct5nX7tqmuJ8+MY1WTK2iV&#10;53lBTs9qz5sGgtUObSs5s6StIRtMB5Y6pKb5GsErpZVqSkGXt7rMcZ0We1u76PNzNZQki6xVLVM8&#10;KtdVjqzOqnmVZCG8i2wctBP/vDqI+JkWqq6FSq8G4/pqD149s4bfEt73qLrvMN/9BeH97YVT+N3l&#10;8/hkdw+aeDISDxygPSOkN4G7p74m3+WFkqGLjMpR4OeC8b4iWnr9P1X8TlRd/k3trLfFPF11jyep&#10;TsOatjmVy8gmuNaaUKrnJIut8WdNRJlfp93nb9UbEIJu2lQDrxSY0GkWldbfmgUMstCEVwqsXuVe&#10;hzDe1nPMkR1oh2mJBejxQ96oPkwLfdSHIHuj7JCrsdKaAmldCEGbzUZBVlsdXo38fNNzzdgbglI0&#10;ULE1n7riqLuBWOprVjtRnVXx47ODPfjV+XW8v7WE9zYW8PbmPH7G+OnqDH6yMoXXF8atsTyJN9am&#10;8CMC/PrqNL7P+z84OY0fn5rH0wNtqIgKRay7M4KpNj5UVa/Dh+HJPDaEVlc106J4HiJpjSMYkTwX&#10;kTwPimgDmj3tsmYZ2aOUSroZGYZPN1fh3elu/Hq2E7+d7sD/nO3CH1dH8aeVcfxitA3fbanEx3NT&#10;cTtVatzbD+lU2HiClEDIYviZCfysFFrVDCpfHlWuhOBo/nIxb+c7EVhNkFDHG3Nf9b6r99oMpfG2&#10;htPMlrq8TpLoJJJMKnCEQOv+MSRQYdXQKPeO47UWTqX1o81252Oerk7wpCX25rUYwAYjkLlsgKvU&#10;lvksVTchwBc5CdFoLE7HQn8tri3T4Zwbx0cvzeDZcxN47twknt4ZwxNMNZ/cHsLjTDefODGMxzcG&#10;8Dgd4P3rfbibYN+9PYp7T47jnhOjeJBu6eHNUezbOjlAtenG9AyhmdSQTyXmlqswPCLyczDZpK0p&#10;WjG90sjnGggw4VvtIODaCLqDOXEPgR3GqQujRm03GeptnhaMVC/TuWUqNqhnmu9faMLckhYrEFzC&#10;Oyu7TNXWyiFtazlLC7291I5P8EJ5n9b4N2e28T7hfZfxrxdO439cO4+fnlzDqbxs5BzUUIIWIgjS&#10;D6G9uadZ85vTDjGf44XVkBGBOS15W2ODQhWdpsJrD9tN2vzV7Q5+V5V4ycEYgR2d0vK3XIzx/oiW&#10;zc1ogTstP2FX59XGyV6zv+7ceDV6aIN6CEm3Zk8R4F7CIoBbGAJPebDJhanE7YSrh8C2aRqlgddq&#10;o6W+FYeV+6oDiyAzSglwFa10LWGUotbvAmrg1XH3/l7sPV5HxRa8FXyfKnxYlywyHybAtWwQPtPX&#10;iV+cXsbPTyzh/ZPLeHtLEC/gLYG8PoefEFaBrK0+3iC8r61M4A1tqsXHPjPRjzP5uaj19UO2twcS&#10;eeGGOTO3o93U1FpXWmovKq0vz0eQ/TFzoYfR+cQRAg2VaGZRFtUyw1bzfp0wGeKP5yqz8NOhevx6&#10;ohW/GuvE7+YG8T8WRvCb6QF8f6AeT5flYCOUaYgKHrKxTmADke1wBG2B3qihNc2gEmc48/NcXFFK&#10;UEsIsGY85ThYx1sFZzyvkwQFgU04RNtORxDP75nAdCqeTkHHWB4VcbL1hDeO31uzn0LZ2ASycQjg&#10;9/bnZwZqqEcr6txc4UrF9XZzRoCXGwKptspfI339kc0GqaEgHZNU2J3xVtyx1I17tvrx1IVpPHt2&#10;imEx8D5zZgxP7YziiVMjeGCtBw9StB7dHMCjG4N4isA+TWF9YrMf9/LxuzaG8OApC1V6DPdvjuCh&#10;DQLc1paLtupUXOePd99MFwbqspAQzgTa2Q7hBw+jKsQbs/NUTeaGUlzluCsbfdimap/iFzhxZsgM&#10;+Wgih5R1huppMRM1tEN7rbHMZmiJtnuGKju30mZ6oDW1cpkKLdVfpt3W7CYLbfWF5Q58Z2fJzKj6&#10;9ektKu86fn3hJH537hR+ODmM52oq0EUblLr/VphSKmx9ZY8zbdUJIoCPMF85ZDqtpMSph/Yj08UG&#10;PfUpWF1rZAqgHQfyTf49wwbJ9JavHDdrYEem0nnMILxU25k8TGidqrH8VcbWr5+gu9gZNmVTzZCS&#10;9gTqyUePWwD6mfNad1DwQ7cUmPdlofd6oM2qIKPE/mbyhYZ+1Cml/LXBxg81h70JqxetM4+Et4rH&#10;ssOuhJoQE8ZqA7F6lKm2u6pbzxC0xj5TwfW4HjvOhqLqmKdRYeXU9VT0Bv7tBgF82AOf6uzAr06v&#10;4t1daA3AW/O8Pbd7pBrTUv+Yt3+yQaDXp/Ct6R7cw99+KCYeNT4BKGb+lsuLONXJAbG8uGWJgx1s&#10;EUBFDCas4bwvKxtHxYvnuVCOnEoVUw9xKcEe8vfGw/kpeKO7mtA24X1efz+iyr7S24oXG6pwNZOu&#10;JzDAVEFJuUVFGA6j1ssVc1Tfuwsy8KmWCny5owx3FWegydPHzCkuZA5cQNi0pFCzmZRrK2TtDaQ8&#10;6r7ANbDyNdEEN0b3+R5ZfuXhoYwgBymsjaki483GyYeNjY+LC3zZSPjSIvsSWl82XD78DbQOPpDq&#10;m58Yjo7yTKwN1uLGYg8eo6o+dnaMajuJJ08N44GNXjy2PUxwp/HkjgVP7EzggRMjeJjx5MkRQttn&#10;4km+5ine1/EZgv0MlfkRvvfupS7cvUYlpvI+QBv90DYtdKCjLQoCffD08hA+fWYGxZF+pkfak62c&#10;H/+hTE8HjA9XMUdtxyLt5capfmjJ3tbpIapmGyZn6zA1z3xYNnuR4M6rwr/scj0sc8cxYikxyi3w&#10;NWFDue4a1UudW+rhXV7TdERCP1PB1qcbb54jsOe3TCfVL05v4neXdvCztQU8UVqENX7PGtox9Yhq&#10;WEjxoU22qq9CvYDJbG1VeqcixhsTA7mElFae7mJstgQqwmYd8iLQ/L6aTTVisUI7MkPFnS4wDY9Z&#10;8USFXqDj2OCPuMEGZ57fdXK2gqAXMhfOwVRzOvqcQqCidT22IQRYdZylxFRcqqpU1+S/xlKrM8rf&#10;zKDSBAwBrPxV0yePH6HFPUzwCG8F4a0geAK4dBfg41JT2t96wq6QTa7j59bzaBSYEOuxWqqv1Fvw&#10;WgGm8h7l6/U+5sd1hzzxsaZm/r6rVFvCuj6Ldwnwe8x3392aw8+3F/H+6hzeWp7ic1P49tI4Hm6u&#10;w1JqGnpCItHoH4JKAlOidaoENpVqpIKFglSre5QPa2bX3kSPdD6extdl8LF6dydsxAbjmZpMfG+0&#10;Fj8ba8a/KKetLcGVDLqeYOaGjmwU9h9EGpW2gqo6ExuBe6uL8MmeFnxJG9S1V+LJ0iyciY/CIB1A&#10;Lf9+MQHKs7V2aCWzkdBwTaJssODVdWBssjrWrPl6rKw9b0fwdWb8mCodpoaHjwWywfHmfXd+b62+&#10;82Re6+vsYuD1plX2I7xBDD/C6+XkanqSY/x9kBUViMuzHXiUuesjpwmtAOXx4e1BgroHaD8eprI+&#10;SRV98pSgHiWEY3iIlvgp3n6Gamu1z1Rf3n6S79X9R6nAOj5CFb57oRM3lnutKiyAw1xpM/z8sNlc&#10;jZdOT6E6KRSut9xqchl3m0NsjQ6jt7Wc9niUVnnEzJxST+3kXC3tZTkBqKE6NRuF0kyridlKgiGg&#10;6609tYR3eV25Zb+ZOrlxaoCWdQCL/AzlxWOE4cRcHb54wkKl3cCvdlbx850N/Poc7TNV+JuDvbge&#10;F4uVIKoM8wkt8cuSZZZFZmQQ6Ey2ouY+j+lseDQpocDfEe1lscznS/gdS60uYI35u2Z00R2o51wT&#10;NUaniw2MUlstWdTrNCSm3flWVSDgRB+DTmG9hYCXUZ0L+X/nm025xucLMFWXAVOrytG6XtdUnjxm&#10;tdCdVFezez5zVasSW+cma+hHY7dm+IivVy4rCGsJcSVtdMURL1QaiD2MjVaPtDq1tF5Yr6nbBVjw&#10;1hF+0wDw83WUfVYOXX7EDeVH3fj4nmr78e8QcAL85PHjeOfkEn62MY93V2bxHoF9nyC/vzGD99dm&#10;8Is1KvCiBR9tY46fmYHW0Ci0hESjgfBWe/mi1NUdRabH1w4ZApgXeyJ/e+WLmtebS6BUfK6Az2tc&#10;tJ4X/9XUeHyjqxKv9lbhcx2luFGaieWYMDR5uJpC6an7D0Fb+LQEe+NkXhqe66rHt+b78MbSIL40&#10;3IbbaKMnooJR5+EM1SvTOdaaWG0on8S/Ha+0ieobz+ektII1iY2GIE5lqAdcDUsMXxvJa1rgBhJa&#10;P35PH35fX0LrxQbAy8EZ3g7u8KANd3FxgofmHbu4EWB3+Cm/pfMI9/JBemSoyWmXB5twz8YYrq/0&#10;Y4eN0gMbw3hwnbksFfKZMxY8SuV9jDA+TZgF4iObQ8x1mfOensSzfPw5qvDj2yN4/MQQnmLswbsX&#10;Ald58ZO8/cwWgSbE91KJ71odxH1b49gX7+OOdP8AVETFY73lOCrjCTB/TO/D1k4JrwO3oL22EKcv&#10;WjDHi3qMMIzOFDFojdUxRZts7dySbVYvtayyOr3UycV8kfnwOr/gBmOdLcryeg/VUOOpVcy5i3En&#10;890fXFjDb8+cwPunNKNqw4D7Pu3di+VFOBMRgNUAPzQ5uCDbRhtJ0TLrQmEr+oFlVo/goaPIoWOo&#10;0YSM5izMTBUTMO2qV8i/pUalASsEUkNU6iAzVt9UYJTSahKKqis28jXamU87C/Qw1+3hfTmEJkKu&#10;9cjMj6nO44Re24tMaq/cmhz00w4POUVi2IkgM6ftITD9diEYcYzGqHOUsctWm6uOK2vnVrddKNXa&#10;Op5rHQe25sHVhM8KsI4+VGF3o8QC0nRK8fG9EMAN/Cwd9zq+anissaH9JrxlNrTedAO1cgLqAKNL&#10;qDrkjodKK/CrjUW8RUjfWpjGu4uzeGdxCu8tz+DtpSl8qrsD53P4/0anoCsyDu1hUagLCkEVc7sy&#10;5pxFbtoIzx5ZhDPTnhDRZmqoJcueeSftplbZVDi6oJKwzSZE4bHqMjxXXYizGfHop4vSBJL4Ww8a&#10;l1RKVZ6IDcXd1fn45EgzXpnvxldn2vBEOxv2zER00WoXO7KhIHiaC61dAK3VRFWQ0NYM7cgWx/B6&#10;UE+yxoJVBkq5bgqvFTmBJF4vmp0VSGh96RJ8+Fk+VGovfg8v5spezGt92CB5M39WnTYfHhWaSBHo&#10;6Y0AHx+EMW1LZ17bWZ6HNTYod5+YxDMXZvDitWUeZ/E0414K1dnROjxEgB+l1TUQ70zhCaqsFPiZ&#10;nXFzVDxBeyxodVtwP741hMcI6CObfXjshPa3/hDip2WjmSc/f5oqvTmIx1apwMs9uG99GPuSPdyR&#10;6R+EiqR0NGcXIN7TEw633gon2hjH/QfgvP8jqCmMx/xyDS9a7fZGpZqvMBCYnmmT96qDi5aZyja3&#10;pskbGlbqNJ1jK/xSq/xyy7ytjqrJ+eMYpIVdmanEJ9ZH8POzW8x1qbzba2Z4SD3O3xsdxAMpSdgJ&#10;DMR4gBeK7XnyeJI0qyrHxh7ZtGayzVpephOrPLfc0wVD1emYY8OgHQYmNK7L76nhKs3ZVsOhmVSy&#10;zJPGJWhIq9Ka367UGIDVG619fVTgXHOe9ZqJuWKCm2+mTo5oGEklYGbpPOb42cypp3lhDtlFYswp&#10;DqNO0RhyjEQfoey1CdwFONrYZWuvsTVPbaEadt0EcCdh19CQlLKallvqqyg75EUFdmO4GDWtIMQ1&#10;hFSwyirvgavbUmK9V/a7/Ignc0d3lB9zp432MoqtcWblxxUHXHFHViH+dWsJb85a8M9D/fhUVyfu&#10;rqrBjcpqXCouw1hiKnqiE9ETGYvOQH43/0DUeDMv57VRyeullBayyFG1um3Nlpr5WmVDYAtpq4uo&#10;ViWePGe88NvCQzCVFIlmT1dk7GfOuf8WaLub1gBPbOQm4ZnmSvzTQAu+wNz36c5qnGE+O0ZVPu7u&#10;gnwCl3nQushCfRzWbXVsobIyKtyvmV0qMyvV1fCOeo8FcjIhjeM1oUjg/ejDNkwFmcses4eHnRSV&#10;OauCuasn83fvXYvsx9zWAEuFDfHSTChvRFLYwgP8ER3M67CxCPcQuheuzeGjV9QRNYEnTo3RJk/i&#10;qTPTeGpnEs9dmMY9y124bGkmiLTMjMe2ZI9pl3cBVjxNu/w4lVYAKwSzLLSBmiIniKXWT1B9n2Lq&#10;9ixz6WfPjOM5vuZ5CuEzVPGnNgbw0Eov9hWFUH1jo9FeWIDeylJk0KoG0I6EONsjwpOtEX+sotQA&#10;TM9pd/ESHq35rSzo/Go7L3aVr2mjqrabnmnN1BKsC6vMd9d6CAXBWevGHK20hXCNT5Xg0mIjvrUz&#10;b1YOvXtynbGB353bwa9ObuLl6gpcDgvGRogfOtmCZ8v+sBXNYYtpnVWl2kdSYE0MOMQW2RY9CUGY&#10;H9Z85TqqIr8foVSOq13gBe3Kpr5Hu1FOjeVOqJiamQUmF1Fqep9l59WppZ7pqXk2AvwMVWRUo6WK&#10;EqbeMdVcNlsdYFNstBapznMVdCMOkZhwjCPEsRh1jMGgfTj6bIMx4hRlotchjLmutZdYPcfNBMrM&#10;g2aYMWBNytgdyz2uHuQ9C01Yy6iYyoMFcDkVWJ1bUllB+19DxQCqGOXKn2m31QtdxduaIGJyYAJc&#10;c9gLq1FJeKmzFXeWVWA1IxvTqVmYSM3GSFIGhuJTMRCTiO7QSHQEBqGN6VWTgZcNghsbEsJbwou+&#10;kAAX81jqJmhdUeLigRJXlYRxRwZtZxrBSjxMRTy4H1VU7El1PpVn47O99fjKSBM+1VOPu6oKsZAc&#10;jSZfDzMhYq/GlVn3y2vQ7HGlo4H3mEmTdNSMJy391Os0iUSQyx4rt1WnlIasgvm81Nbks/wuPsxX&#10;vR1d4c4cW7bYnfm1F/8fjc9quuLe3OIIM0UxwERscAjiQ4KRGBKG/Lho9FTm48JkC/PbUTytjikq&#10;59NSVOW8VMenTo8Q7HHcu9aPK1OteGx7nIBKfa3gCtCnT0+YeGJ7lEpLJT5J9T0xzPuEkoA+SbV9&#10;iqHXPsnnnmI8zeef4X2FbLZy5ef5t54m4Puem+vDk9M9eGpuCE/PjeCRiV48ONqBh2Yo0YzRymxk&#10;xXryIudFO19LJW4lmF2Essus3dX0SOsUyV4Gj1TfmYVGswhBw0+LhFoLGcamSrFsKcOLzBHeZX6r&#10;Ocxvn1zF+6c3me+exXcnJ3B/Rip2goMx4+uHCjYcmlivcbus3cqDxjKbE6fW+RAvGDsMVyRjVRZY&#10;MFIVZ5jXGvjMfGU1NsfZwFhXEA2Pp2JkMtkoqeogmwqKK9V0DJoC2soGoIXfW73T+l/5PBVaM7BU&#10;UlX7/OjztZhBjcOkGjE5kCJe+LTI446xGKcKjxFgKe+AfQRBjuTtGObHbCCpsgK0yYaWlzCZGVVU&#10;X9XFkg2W+jYcZS57kwIrypkTlzIHLj3iglIDsZeBWENNglY5rzkq/91TYVrokiPuVGNP2mdabZMz&#10;82/wqA6tdvdgWAirdgQYSWEka7J/Kgbjk9EXHY+ekCh0+IcRXjYqtI+NVKMaKlMVFarSldbc1RXF&#10;zGuLCGseb6dTgVOZRyZTNWMJVZhyWoI1GR9lVdnxTnxltAsfb6nG5bwUDIUFoJqqJzssB2WK1TGP&#10;NtASUIWZa8zYu5/F57USKoMNeQr/hupBJTHXjWOqF3vYFhFHj8GX7/ext4cvLbwHQXXj93J3cIA7&#10;rbIssXqQffh9fdw0yYL5LBumYFrjcF5vAjYqINBAGxMUbI4JYeFIZKRERCA5MgpJ4dHI5bG9KAMn&#10;h+vwOO3s81THpwnTk6cIII8aFnr69DjuWurBpYkmPH5KSi1oxwgxFfsEIWUO/NQpC+GdwKNU6KeZ&#10;ByvHNSrN9+q1T/E9prOLr3mOqvscIX5WgOt1VO/neXycArnv62uT+NLyOD67MIYvLo/ii2tj+PLG&#10;BB7oacSJcqpybiISIz2hRQmzVNWljX6s0RLv5bRLm7288LXMrpOKp311mglPI4HQ2G6LyYOHpspw&#10;mrnx109a8EsC+3Pmuu+cXsO/njuJX/H+JxvrcS4qHMvMjzpotwoEKy8GzVcWrGYSPY+CVwXIspnf&#10;NEX6wNKXzZy7lKGtPmiHaW1nCO8kjxPM0ScIn1l4QHssSz1mYd6qLScXa9kAdbBxoYswCyaaqLTM&#10;7WmTR6e0swCPlgJ+Bj9bs660lQhV2brwop7vr6cis7Hg49MFVC2COEZIx6nA4wR2lDAPO8RgWFC7&#10;JDM/TkQnVVn5rxRYCio1FMTKTWVxK6m6VbvKe3NobFh5cOkRV2sc9jCvVe+y7LOg/aAziyALbgFc&#10;SgWuJOxqEEzjwBDIUuM211AqLlU3g+CmZqA/KRX9CUnoj0lANy/SDv9QtPoEUXn52e6eqCGopW6e&#10;KFHlRBd3ZNEqpxKORCpbNM9TNF1SLGFKJCjpdG69MUG4s6EcHx9uwf2NJVhOj+NnWnNZzZFWsYQs&#10;KmYO1TGP4OcSSm1Cl0lQTeyBzKOxzzyqkJvmXKuHOUKNBD8njPcD+R38HKzrZrUxgCyxp1b28L5R&#10;W2dnszTPlwBrRY+UVsCGUG3DaI8jmKZF02kIWCu0YYgPtYYATomIRFpUFDJiY5Edl4jMqASkR8Uh&#10;OzYK9UwDtntq8BiZePGcbC7hlTpTQQXj3UvduDrbhsdor62KKhtNcKnMVls9QRXWBA5rjvwEmdp7&#10;3VOnlC/rNbTOss1k7mmp8A6tOdPBy6PHMVaRh33L2UlYys/AYkk+1mlpVsqycLYqFydL8jCXl4YM&#10;bzckRfhhjdSvUubX+eVWKeMLa31U2DaqkXJFDSHJfjYYZZpZ1Zpf5psaN56qwuNMut88s4ZfbxNc&#10;5rrv76ziN+e38MPZSTyel4UzobTofgFmRo56lbN5QrN5cqW6pvYvT2CqlPfQIVo4ewyXxmBae9PO&#10;aSinxNhfLUCQLZZqTswSYtp1TY80K5pWW/lcA+aYDy+tayybOTsVWcXIxydyaa2zMWxJN8o8ynx3&#10;zFJs5mqrQN4sGx5VuFRoLHuW8M8wjZiYLsUsP2O6LBejVNdxhwijvoJ4wimet+Non+Mw6ZHFPDgT&#10;3fZRxkZrLNaAxNAYsHJTzb4ysBJMKW7ZIcFnBVQ5b+VBDz4uK+2OEqqqopzPGyWWdT7GsGUjYB6z&#10;5sGlzIN1X4oswKX+grjuiC+aXYPNrgGjaWkEV3WOE9AVHYuO8Eg0UnVrPPg9qFLFBLfAmcCquJuD&#10;CxKobNG2DginI4o4aocYG3s+5oxkqnGGuytyCUdPfBzW8pIwEBvJc+VqSuAo1TEjBQROOatZB2tn&#10;a+o9ZfG+znUWQdYChTSec82hTrGVivPI869x2xgCH06VDeT7/AmktzqfePTZHeLxoSX24X1/2mKt&#10;5AlxYx7LPDzUi8DSRQTTKocwhxesUtg9aONDQgmqNWKDg8wxOVKKG4GUKMIbE4302BhkxMUikxCn&#10;E2ZzjIlBCtU4nYDXpidgubMK960N4oVzFnyU8TQtteC7b7kPN+Y7TY/0k1RfqfFTp6fMMNJTp63D&#10;SVLix40yy3Lv5cR6TLabiiyAT7Jh4FE59kxjIWpTElCRmIB9SVS8zNAg5CYmoqY4H805MRjLikIc&#10;7YujFjrwRywvYEtDe7Cy3QuVzdEqoxnCa6ClRZUy7S0B1DRLrdDR0NK5xQ78E1X3V2c38ItTG3jr&#10;5Ap+eW4dvzy7iS/2tOJ25t7rhLfTk3aKliiNJznDVr2JGhqyrj3VypeMo4eQQXhrIwIw01NMxS3C&#10;0Ky25pBN1gwv/m0TWlyhdcXWFU2yxZpgMk+A5xabzBYgmoE1NpmD0UmVOs0kwJmEVVMm+XnaQY9w&#10;zjJH1/i0duFTfWONB09Q2UcJ9ailCCMTbDzGi3CWFvpMLR+zj8akQzzVN9oosYUAjzpIheNg8WAj&#10;41KAHocEAhxqrKzW/ApizWc2s6YI7h685shQLrsHcNUhAmtU2B3FR5hr2jDHZRjI+f5qAqzXG4Bl&#10;oXcB1mcd3x0rFsAaqmpgg9FCgIdVcDw+kZY5Dl3hbFz8Q1Dm7oVMR2ekCFYHJ8TZOiKKkGqMVIXf&#10;ong+YghfPEFJIZxZLp7IJSgZtNfJrsx7CVI2YdcQjhY0CFrNhFMDnLmb+mjNrbXjSXOMlRYJYHtz&#10;vgWrQr3IMRrqIcTBfI0qxqiUjL+TO/yYywbIDhNYb6qrOp/8aes191hzjTWFMdTdG1EEN4Igx/n7&#10;I44qG8VjBEEWuDcrbGJ4BAUq/ANg90LgpkZHmaPgzWLDlEFoM+OovvHxH0ZCCrITk5EZH4vyzARM&#10;NxXjnoVeqrEFz8kGb47irvkuXJlux5PnZvH4tqyxpk5+CLEJqq3yZSvA6p2WjeZjRq0njLW+OtGM&#10;3uIslKcmoiItFSWpadiXGuSH3OgYFCYno7GEF3BdNjI92MIGuCEywAvNzQVY1UqhRa04oj0moLKR&#10;1l5n7dhebYZpNISk6ZPTBGWJinz/ej9+SKX9NXPdd06tMHj7/DZ+tMZ/gmq/Ex6EqSAvlDgz15VN&#10;Vo5Dy6yqD1rZkckTp3G+VNrlctqisaJkzM0RpGXVy6owKqvvIlAXV/n9CNzeQgpjjbUzAL+PanVZ&#10;NH1yoYjvy8PgeArz4DTTmbVnqdWZNTFXxtdah5pU02tlvZt2vBaDU4UYtBRicrIIi5ZSXJirw2Or&#10;3fjS1gTevrSBz3X1YMIhERbXDCpvosmDFaOMfoI95lKIMSfm3y6p6LALQ9MxWlOpIXPRZrtAHCfM&#10;AreSKqyZWLLRmo2l2ANYCl1x0N10aAngYqkwrbTeJ4XVGHAlj2W0zOXGPnuimMDrMzU2XK8hJPVy&#10;a8hJY86uQeiOiENjUCgqvfyYx7pDlRQTjjkgitCG8xhElQ0hVBFHbam6join+grsdAKaRVDTCVEK&#10;YU/U+3iutMuFdW2wlhRaq0xkUC01kUNHnV9N/lekqfPJWGJ1Qh0j7Mxrj9CGE3jZ4yA+F0ho/Zzs&#10;4eVEZSWoglXDPP5U3ABnKq27OqBcEciGJIgNSBDz9CReU7U5qZjtrMXpqXb0lGchJYzAEtqk4GDe&#10;DkUknV5scCjhjEEyQU2NjkaaQGVkUGkzCWu6VNfAStXdC6puTkKCgTaLEOt2XlIShS8JOUmJyEtJ&#10;IsgJhD0GpanJmKwpxm3jHQbg56mud8514/piH545N296rp+mlRa4Ut+nNNTEx6TOT2zLUo+b8eKn&#10;eHxWYG+MY4MK35CTjPL0NFRmJqMqMwUVmQQ43p/qGxKBoYpSXLL0YqgkHUlRvhibbUVsCO1bQTyt&#10;8XGCoamUWoCvmVcEl2HZjSktLWSo1tUZKvMXTljw7s46fnFyDW+fWMYvCPG/ntvGV/o6cC01Aauh&#10;IWjnj59hR5skYI/xRPNiMSdXR1msI2ydqbp1Ycx1e4rYKNTQnlfQMpdReTWBhN+JObbK3Cxq6IrQ&#10;yuZq8ogmXGh8V3mt9qcdn6TSTudgeDKLVjmTOa7UmzZ5rhza/kNDR1qwv3Wyl6rbQRXm/zRZgsWx&#10;YuxM1+DBxU58emMQ392ewntnVvFvp9fxm1Nr+O3FLXx9aBDTzimYdc/DjFsWJp2TqcLxGGQO3G0b&#10;jiHHDIw7V9JG56KXtrrVdrcziwDv5cPltMyCdC8MuLu39wCuoo2uOEALLYAVBLRYQ0xaO8zXH6c1&#10;rzxmhbiEzxUddDOzu1rYYLRqmEpBxW9mVDr5IZVqlmDrZOywKjb6ERx/HoMJrKxqDM9FCp9Pc3BF&#10;iily7o4kql8SgdV6XDOvmQ1tAo8askkyQKrsDmGluqpSR4qgZuOshf9m3TA/W6HhnXDCq1DnUxhf&#10;G8QcONDxmNm1w5SSIbi+JnfVMI8mUxBeV2cz31hrZWWT40ODUZmdguG6EmyNduAuwvLspXl89Noi&#10;YxofvzqNa8xDeytzkR0VTsAJLm1vLBVZeW2WyWvjDJACVAq7B6eOglXOVM8pdFvP7R31fF5KMnIZ&#10;gjk/afeYnIjchHiU8PGBikJcHmnCo6t9uHu5G/esD+Cps9MGXCmwFFYdXY8LYEIthX5M1ll58akx&#10;3Mf3WRqKUZaSiKKUNDYOqQQ3FZVZ6ajKzsC+EDd3LDRUY2egBX2FmaZyX11VJgpz4+B04FZ409Kq&#10;3E5tbSpB1SQN5Y+azWRdC6wqGVNU3bm5JtzLvPgHOwv45ek1/Hx7A+8SXtVk/snGEp6oJAzRIbCE&#10;+qHCxQkqnpamVpmqm8qTnKzWmEflRUmHbcwY40BuBOYtlfyb9aacj3qBzYwq2mYprLHHZmxZ474l&#10;JkZpg0emqLa0u+NzRbTGuWbZ4N547hhvK0+e5f+yQJu/vKmx6j6sUsE3ZftnG/HAUgs+daIP392Z&#10;xdtn1vGr82yAzq7g1zsr+NcdjVmv4BfbS/gtn/u+ZRyzbvxtqLRzHnQwrmwgHBMxwJy385iK0DEl&#10;cSnCsH0pBpwy0W4XboaMmmhlNSYs+KSkZnxXdngPYN6/Oappo6XCRYJTQYgLCHDBYTcDrZRWywtl&#10;mc2iCD7WrAkj9mHo07CWjqqnxSg55gW/g0cRctAWAYeZVzLCbBwQQ6VNtGde62BPWGmTZYftnJDE&#10;x5Nt+NwRe8QdsUEsXVEcQ8d4Qh/Hc6dxWE2ikJKaOlW00OolFrxm1Y+e11APG+gANgLKV70dHGiL&#10;nRHg4kZAXQy86mzy59/143FvMoUfVTZMCyeCfVGYFI2+qgKs99fjztUBPHNpBi9cnsMLF6fx7AUL&#10;FW4Cz2vBwDmN1VrwwqVpfPTKDK7QxraX5SAvPppKHIKEIAqXVDWGYCYQOEJpLPEutAJRkH6otB++&#10;Zg9g81xykhVivqYgJQUFySnIT2Qk6Tk2BFTlvNQktBblYLOnFpdn23A/xeCF83PW3JfxKCF+mCr9&#10;GEGWKj+yMcznRmi7O9FTVoiKjBSUpBNg/q2yNCu45RmpKEtPwb44tmilEWyZfP0RyRYulDlLtA9z&#10;C7aGwZq4zRzFlzlKAFvI7LgAjIxpYn+zdZiIMT1Xj22q9WfWJvGuhoVOLuM9Hn+uMjdU4a+P9+Mq&#10;//hGRBD62WpquxJr1Qa11rJTmuTOE818R0MD6YcPmz2GLe05zFtVHUM9yKqJVUPV1bCQNjRTbSra&#10;eEIoeEdnNFZLpaXiql6Vhn40jCSF1VRJlYPV1plj6pWm/Tb1rmi91za6cJU/5iNsuT+2NYZvnp3H&#10;m9rN4fw6fnt2Hf96Zo2N0QreJahv8f57O2t4//QqfmFiGf92ZgU/nZ/Bsmc6lTePIJdhxjWfiptO&#10;WKPQahNMBQzhbVp2pzIMO+YRpHh02IaZWVmaDikLrPnP6pXeWx4ogJXL1hz2Rc0hBpVUYKszS73Q&#10;gteosIHYFbmHXVFGJZYl71RZHVp1zf7qpY0fcExiY0JH4BiLIadY3o9Aia0ngglw+FFH0ymVQEjT&#10;7AkrLbLqDkc58HGe82gCF33kMKIOH0LEoaM8HkMkYYziYyrbKoBjeL4UcYRWoQX6mtqYZKOj7h8z&#10;S/DC7G1M3SepqZurI9ycHWiPHeDr5gpvAurJv6spjL7OrvDRdcfHI/28kRsfhd7aQiz01ePaCm0l&#10;wXz5tiV89PIMnjs3jhcuTOL585qaOIbnzk7iufPMPc9PGaCf4f0nNQni7AQ+xtc/f3EKV+c60FOV&#10;j4yoCEIcSPDiDKAKAZjPVNKAuBt74N4M7d5tvVZhVDdV8CajOCXVet98Hp9P42empRG+NJQR5tqc&#10;NIzVl+DOhR7+D7TTZybxGK2yhpMeIrhPU5Uf2xrBqf46NOVmENJMQssjP6OEn11CFa7MzERpWrLV&#10;QsfSyobzx0vz9ERXehIaEiLgTTsV7uaGaOYV2ho01NWNjx2D660HTOF2rZ2dU/UMAnxjvhXfW58k&#10;tAt4Z3sZb1OdfnV200yUf7a6FCejwzAbSgV3cUQmT7oG4zWLSqU0BbApZG1n7anMYq40lB6LlXFN&#10;sCgjjLTB0wJR8B6nepYTTll2dZ6pZ1i23trJNK29eTScpJ7jJeXl5WaRgvarnZrn+2eqMU87fHKh&#10;BXdtDOBjbPleObuIHxHWn1/Yxi+osr+4oA62VfySSvtLWuWfn1ri/7Vk4H2Lz7/HPP4dgvvW+VW8&#10;RdB/dW4Vb6/MYzMgi6qbTngLMOtKa+6ShyGXBANQt52mUsYwBy7EkH0+rXUmuqjKLVRnjQnXHfY2&#10;StzuYF2ZJHVupDof17TKQ1aIZYU/AHgvD94NwZxHFc456GKUWflun0B1TkK/cyaG2bAMOzJ1cEwl&#10;xAnosY9Er3sKatyizVK5CKpgrJ0jInkeQti4htH9CNYwRsjBg7x/AKGHDpji6NY4hDCVbeX52oN3&#10;T5H3Qqt84qi0UfaOCNBcYqqtQpVfXJzt4ebiAE+t5iGkId4+CPX1hafU1t0bWdERaCvLxnx3FW5b&#10;7cWz12bw5UdO45O3r+Clawu86GfxolRXintu0izJe5FgPn+O6nt6nOo7ZZ7XUTA/RYCf0iwm3n6e&#10;8eKFGVrYKVya7UVdbiqSIkMJsSBMRiHtqaA1AN4EsoDdA3zvuZtfk8fjhwBLfdUg8DWy1ny8KCMd&#10;xenptL9JKKaKFsbHmnx2pec4HjrB/+HMFBsgNUIWAjyOyxNtaCToxamZVN4so7qlqWwAeDSRmk5V&#10;TkV1biZzYLaIXRkJuGuoCZ9j7jpXkQsvghbj4Y1oDy9EMSKZc0R4uSOQEE5NUnnXO7BOm/n88iB+&#10;srnAPHeO4M7iHVrmX+5s4Zuj9PupsTgdFoBRH+ZttMnWUpqqaLDbUaUODtq1VJ7o1IOHUenjismW&#10;PNraOiollXRa+avqZsmuq+RsjbHsC7TNK2aXB+W9jZiTlVeuq7HbGQYt9JClEINjtMtjuVidqcCV&#10;lXY8sTmML/E7vkFFfZvg/fwiwT1HVWW8qwUUVNVfnl0jlOt4hwD/nLffPyU3wUbp1Are4/Pv01m8&#10;RRX+yfk1o9S/5PEXJ1ZwJiIH41S5addsqnAJLK78Dk6ptK/x6GM+3OkQQZgyCFEJhh3y0GOXgNZj&#10;YainZRbE3Q6CPMKsDTZbrTA0Zlx/1J/q62dgVk6sTi6jwLLQRz1QyCg66smjJ7KPuNK9uCDviDvq&#10;CHEPFbffMYXfQ4st0ng7mY1HHLrYcIz7lGM1ph+5TiHw338rgg8dpCIfQhCBDThwAIEHDpm9rQIO&#10;8TE+pwgmqMG6rwX7vB15mKAyYvi6KEYEoQ1loxzMc+pPpfWjwiqX9dIiAOW0WiSgDilXJwR5eSI1&#10;PhItFfnYGOvA9kQHOkpTsTrUgAd4IX/6jmV88Z5VfOL6DD5xYwZfvG8NX7h7jQDPGRV9kfA+R9UV&#10;lE+focISZD32tCZV7FCVeVsAv8B4dleV9ZrnCLls9TNnJtgQTOIZvm6E6l6Zk0hQCGo84UpORRGh&#10;E5wCWrEHq27ruAeugC3gc4WEVbcFrjqDP3jdLvCFafwcqbDpOSbkzJHzZddjIlGdmYyFzlrcuch0&#10;gDnwi/x+5ywdqMqhTc6i0vJ7CdpyhtS9JD0DFVkMqq/y4H0l3m54aqYHn98cwac2RjHDPMGXLW2U&#10;uxeiCa4i0s3TbJ9SkR9venyvzrXjlcUxvEmV/dnGglHb93iR/2R9Ec/XVfGCDsVGYCDa+J48WirT&#10;SWU6NwisOjg04E+AM48egnaXa0+Kweo44VxvxOicFkuo15g21+TatMlzquTRZEr7LG22YmahGuNU&#10;V+tWlVkYGk3B4EgKxsazsUiVvjDfiEfWevHpk5P4lwsr+CFhfff8Ft4/s0EbbFXR92iP3xXAVOC3&#10;qbbvUWXfJbSyye8S2vcFrdIBHt/i63X/l1Tg989t4B0qtdT6t3z9b06u43IsGwvbKAKcwchjHlyC&#10;Eed89BOeHqcEWlrCaUsVdlYuXIABh3S0HYtCG9W5hxa3x0FB0G0jCXCEyZPb7IIJMXNaQWzU2NMA&#10;XEaAC5n75hPU/KPuKCDEihwbd/6ersgSxIdcUKohJJsg2vRwtNhHo8OBquwUA+0EMepbhHPxc5gJ&#10;amN+Svt66z74HDgI3704eMCEH4H2I7T+jD2g/Q9pD6yjzJ1tEGBzzBqa6cS82YPQujnawZ23VaXC&#10;292FwFoXuscE+vEi5v9ZV4qN0VbcTuV54cY6Pnr7Ou6nhdzor8R9tI7PXpqj3Z3FZ+5YwcvX5vES&#10;89eXrs7gc3et4NO3L+KjF/k+5rqyzWZBPO3x01RYAavQ7b37L9BKP08gpLyC+AUDv8AWzGO8bcHj&#10;VO1zlgZcmO3BwPEyFFE1cwhkPmExUApSwSplvRnO3ShmzluUmMz3/Re4d1+fR/W++bG8xCTz2mI1&#10;DsyTc2KjkUVFPp7Pa0fVMBe7cWOxH40FuSbPLc+wWmcBXEj7XCSAqbwfANwU7IMHBxrw7GQHPr40&#10;gJnyHLjduh9hLrvbgrq7I9zZHSHuTlgYqcETq4N4bWWc1nEab63N4S0C/PPtVfyLZQR3ZKVhIywI&#10;YwG+Zt9VVTFUVUJ1VKXZqUgYc16CqzIqqbwYKj0cMNmQhRVTCK8BEzPlJofVtE1NmhifqWJow7M2&#10;LG20YZJqOjKZg6GJVAyPpmJ8IgvzMwU4N1ODB9c68Rm23t+mvf3J5RN45+IJvH/+BN67sEXF3WAe&#10;y2BO/t5p60SSnxNgwSyQ3yHA717YwNtU1HfO8fHtJf5P1moVBmQBTjX+DVX4t3z+1xc1d3sD/w/z&#10;/H9bXcT1qDyM0RZPuiQT3hwqMB2ESzmGnAtooxMJbzihVGcSc2HHYiphHm10qoF81KmI8Gag1yEN&#10;XXZJ6LSLI/DRRqGbCZsssVFgdWQJ4EME9oAr8tWBtavCeUdooQlwzlE3ZDMfzjjkjKyDdsg76IxC&#10;qnUF8+lGNgb6Dm12KgifhCmfOoy6laKVdjqM+bDbrbfCk8rrRTfkRXi9FVRebyquwoPgerJh92ZO&#10;68nUx4UNspu9Zjs5w92elphWXBMrPGiR/bzcEODtjVjmmA0FGZjsrMOVxWE8eWkJH79rC89fXcRj&#10;52hlryzhyctLuJ953854I070VuKx7TFTauaTty3g81Tdl68T6EsWPmYxAH/i2qyBVyCqFI1CECv2&#10;rPMexC+cnzYQv3DR+riOH700bd77PHNPhVRaQziXLC148MQozkx0oqu6nKBqfJe5LoFTLiv1FLyC&#10;sIhqKmUVnAJYyiglNlZ6F1ajvLuv1+09gPOVF+s2nytOIczqsY6P4WviUJKRYmpldZXkoC4nB2UE&#10;uJJqK/usKKZ1LmH+W051rszOQHU2LfQgrcxH53rxJFvFpZIMJLk5wengrQhxdUa4B3MUtp5eBLEr&#10;NRqvrE/g9eUJ/HhlEj9dZd67NYd3N9kqttTgHHOXpYBANBN8LahPI7gflLaxp4VmpCvXtTnE5w+i&#10;KSYQ8wO0cuutzF8baJuLzSyokclCgqoC8cepxtVYVu0pwjwwkYmRUbZSYzk4NV2G+2nhX2Li/8pZ&#10;OgAC+96Vk3jvEqE9t8WcdcMUBnjrjFR1E+/w/jtUWsEp1X1X0NImq6rlmydpqQnyG6cX8IOTc3jz&#10;9CLe2p7H+9uL+BWh/TUB/vXWIn59YhH/jfD/no3A76nS/412+r/xvb9emsPd0bkYd4gmnHGEMgvj&#10;bkWYoAqPOpVgwCWdsFJV7QmxbRiGTD5aRKj5uG0yVbmEljqX8GYYqLscCLyBWENOtJlaZnjYB7XM&#10;hauYE5cfoH2+1QWFB11ppT3MrCypseDNJcj5BFZA5x5xRs5hJ4YU2dUMOVWxIainhW6l8rcci+Qx&#10;2oxPtzhFwWf/Ibge3A8vKrDU2OPAfrgTYGfC68qUx43AuhNcVzooFyqsCxtjDzsHs1Y2wM06kUIF&#10;x6P8fRDj742StATszPTjBcL6DFX12SsLeIRq98gOFfPSPF68bRVPX17AUxcX8ODJCTx0agLXpltw&#10;22wbXrwyh5dvzFGF5/E52umXLk/jo1RNHV++yhyYAGrO8XNU4L1Qriub/MIF2mczE2rcDNM8s8P7&#10;5+f4mllCro6tCXyMr3lBVpp2W699+doK7lnux/nRBiqyVHkal+b60VVTQtWjitLuFqXTWjOXNXmt&#10;UWmN/e4q8S6gur2n0Hv39+Lm+3swm8cYUuPchARkUZGLmCsXU2Urs7NRmUF41XnFoz5Xx3I+XpaV&#10;ZXLqCr5uX1OgN/oTo5DmZg/fQ7fC5cgBeBw5iFAnBwQ4OiCG+ct2YS6+PzuEnywM48cLo3hzeRLv&#10;nJzHv8wN46HcDJwM9sewLy8m2WPmQun2mn1zU20qwUugk44cQgGt1WhRHJaZ306s1GKCFll57si0&#10;epJ54c9WmfFmTcZY4FF7x65OFOL21SZ8dH0AX+OP+8OLBPDSSbx7cYfHE3jr4hbh3NztbNrATwnk&#10;m7ytISCprnqR96BVzivFfUu5MIF8Z3sFb/Lxry0P49V1C/8vOopTUuAFA/CvTi7h37aW8JsTS/gd&#10;of0toVX8jvn+7/jYv63M4YHEXFhcoqzLCZn7jrjQ3hPgcZdSDLlShR1TjT3WIv4OwjPslE/FzWMO&#10;HIluJ6YATsV8Ppsh2NN4TDHRbpdMiKPQTCtsACbIlbTS6sgqPOhmcuFSG+bFR72oxnuWmgAfpjof&#10;8SDMVGvCXcQo5f0q5tz1x4JppxPQaU8765LG75GECfd85FGZnW7ZDxfmxG5UYhfmt85HbeBAcB1o&#10;kV1plQ3EdFLqMfYzs588zQqeqAB/RAUGIJqKmxkbgfmuOjxCWD562wqt6xwepUV+WJUnTo7hAcbD&#10;hPj/Leu8v6M+zyzO2oB6lwChgnrvozoa9S4kod4bqBdQQ6aLZgQ2LrGd2CE2JsYVsDFJnJztezbJ&#10;ZrNrxxUQCBnHa8d7cuI9e/YvuHvvOxri7P7wnG97vzODmM/33ud5y1xW4UYqzOsXT00biL+/fwDn&#10;xlvwMtvceHqBYM3ivafm8R7V+PpjssOjuLasbiLlsevjjhlvPDpuwJTqviH7bHJdwntaebG6kwgv&#10;91+l0r52cozKO7EOMOFnuyu89+3zc3jhwCCe2teOlzWskZ/vlTNzODPdje6aQhQRoHyCavp8Ba6q&#10;y1RpQWi6k6S43C+hGkuhdV7nvguxjh0FMYc6KzcuZ0jhc2ilrSmptMgFzIHzUU1gTfXZQJ1jwBXA&#10;yoNrc62EmxY6ePND2LJhA7bSNoe4bkK4P22TpwuCXNxQwf+YV9uasDI3jM+mB3Brcgh3Ce3dQ7Q4&#10;PY04mx6Lg+Eh5mcotZi3FFaVZCv/w/VrbHkEWZO+zXq5fDA0RG/HXF8pFVUDQWowplyWee7odA1G&#10;p7ROdD0OPNKO5YN9ePZIP97iH/KvmSu9v7yItfMncJ9qKoW9L0WVyi4foe3VrzPYQb1Diytw76x3&#10;+9zjufunDpsVPj7nOXVr3VMO/CiDEN+TjSaM96i2KwR3jdDeOzyD+0fnDLgC+Pe89iX3de4r2uqv&#10;qcbfEGgHwN8eP4irJfWYoIoJ4D3MeYf9czEeUIQJWtRRvwqjyAOEptcocQxVNQF7/IvR7JmGStco&#10;o8L9noXocsulhc6jOuea6PTIIsTpjCQ0uUai2kkWWmOlA1G2mcBShcvcCLR7kAG5nNtSbktceJ2W&#10;u5LA1ghaDy27E44WQtpKp9DBB0qnlxUD/lR+bwsG/bWuVwGSPLYQTkJKm+zFFMfdxQWudF9efDBr&#10;pQpBGxkYaB9fHBSC+NBQJGoGT0SEscuNpfl4+vAorj61iMsawP8oASWk6uuUNdZAhcuPTuMSlVHr&#10;Qb1+hvaVoMi6/vDQEJ4/MGy6V56b6zaV43efmMX185O0zVO4wTz4nXNUTqqtJg28RWgVjhlAjkKV&#10;ClRvMhwFKw1p1DjkN07v4zE/z8lRAjvJ19pHJRfcbM/XkcW+9sQ8nlnowdPzXbh4bMwMqNC9+tyn&#10;JrrQXlNE8KSa2YRXsa6iUlUBSQhlkXXOcf7/Ba+rz1gh0AWy4NRWFlwDRqTKNbTQVbTL1YS2Ii+X&#10;1pnqS6ilwgK6Js9q9jdsoW3atl60CHfdiDAPZ0RTLfflZeJXo4P4dKwXnwx14tZ4D+7OD+H9yT68&#10;WFaApZhwTIbwy+JD1XXRVDBN+6JVJsDKd1VhzhG8bpsJsSd6bGlYnKrFvJkZVI1JdQ9N12JmtgGH&#10;Z5vwwqFB/IRP4l8vz+GTM1TFc4RVeSyVVUq6KmiZx5p9BcG9zbxV6qtrq4RzxRScDnKfIYi5/Zz3&#10;COC1k3bIHQCv0U4bRVah6tg8894F7i/g3pEZHs+ZtaE+X4d5TYu98aH1+6Pz+JopwzeM/yTEij/y&#10;PX/VN4iZANpnzQVWf6t/BlU2G2PMcSf8K+1K7GcjnElmVlKLRmNRfQcCclHP/LjDM5PXS9DrbqWV&#10;tlJ989jWSrXOs0PskUHoE7HTJRTlmwNR5URgnWmdCbDNiXbanVAT3irmuhWuwSgnvLVuoWjQiC8t&#10;3eMbj26fBCpvPFq9UtDCHLibVn+Q+XqfXw72EN5ePnQKtoahMoWKz9yrzpKCgpgoZEVG0BpvQ/i2&#10;7YjYGoz4kDDEBociQUMSw8KQFB6OnLgYHBxuxiu0pq8v7zM55Y+XaJcJrUYZOcb8Xj45gYtHR6jI&#10;U2bgggkeayvFu8z//0tH9uC52Ta8sNhNVZwxleh3n1D3zyRt9LSB+BphlWpe5VYKrFUdpcBvUZkN&#10;uOvKqul7Jgih3l8AG7h5TYUwFbGUTwteVbWvnN2Ht87N4fxMO76/2IdL/GyaTKBVNa7wwfMygV4a&#10;60RbbSlsBNGWLlCVGwtqjchiHrwOsFHY/wOvFNpUptVesX7eAbIZBMJjKbpeo4ZKLMWtLrCikvlu&#10;ZT63BFrtBbS2G7Y4P4wgp00IZgRs3ICibb54saUUH+/rxscDrfh0oBkrwz24NbUb77TX4LQlHouR&#10;QejbSotGS5XHp3Q+t1otQVPA9BMUWQytcG9xdkX1jm2YbMrH/GwjxgnsXsbR2WY8t9iLK0cn8E+n&#10;FvCRumUIq34i5T7BvCf1FLA8VvHpPuHTWGqdW1MVWCCzzcpZQkzQbxHI27TEKwypsMA1Cs39e4KY&#10;ua6mLwrgVbZRVdnY6PVuIhWtBO8aob17bJZBaBXrAN8nwIL5C26/4vEfjszjm8ME+AhVmsf3Fvdi&#10;OS4fe2iPd5vum2QqcTqV1YrJLZUY9a7CKEFWtbmHCqzfL9I83QYC2e2Tij7fPAPwoI+6mPJN9HsR&#10;KtrsDtrqdncL2jxTscsjel2B7ZP9lQPbmN8WMw+udKe9dtdyslLdUDSZolU0enwS0e2dZLqVOr3j&#10;0Mzct42q2+tvowLn08LnEuJMdGxLRIqvD5K2U9Fpg1syUzFUmI+pqjKMVRShNZP2LjIciYQ3Zjtt&#10;cyiVVxMDoqKQG5uA+e5aXKYCGqXlF/3lo6N2xWXYrew0XqUqC/CXjo7huYUB/IhqLaV78ciwafe6&#10;JrufINCH+vHMTCteOjyAd59kvvyYilGTD8AVyNdVkFqvKtu7jxhUbcEpSAWuClhvmX09QKYZk7zO&#10;z0PAZbUVAvmBevMzXKOAyBWcGm/E9x8ZMIMrLpsHkNSduTfz94unJ3F4tA2NZUXrfb60ygTSkR8L&#10;QgfE3y1syT4L9JKc7AegKxzXHfu6zzGks1pKbLOiptBmlLiCqmxUmCHl3hDKfMdv00MIfvghjKXE&#10;4R/6duHDoWZ8OLALnw4249ZIB34z1IHnS604FBOJvbTM9X6a+kV77O5mXzGB6qsZJmZWCe2zhQqu&#10;Rcda0mIxO7wThxabcW5/O16hTfqbM7P43ePMVx9fwucKgmvyV4L5wP5KYXm8KvUVyAxBabp5TBHK&#10;DvhtHt+ioq7QCt/i/ooKV2rH+wSvgZrHynU1E8oEob3DHFchkO9yu8Z2gljLq95dDy36pkEcXxxb&#10;sBexGF8S6j8cncEfD83iT0uL+G++x7e8b21uAs9kl5tlcnb7aQJ/MveleEkY0cAOvxoMeRdjjPnw&#10;bh8LAU4gRITYg3nt5mA0OkVRhTOYL9NqexUxCmm5i4wSt9NKtxHiNubELe4pqNhMq7yJCuscSvsd&#10;jCIn9QtTld1DjeqqUFXnQeX1jOX7J/IhkEh4EwlvPOEORp1rBLp8c9DlQ2hp67vcM/h5UrFzRzTy&#10;CGVCSAQVNQpRnj5IY47bmJGM3fkWTBfnYKQgG8OVZRgoLYMtIRGJO8KQGRuDzLhoZEZEY6SuFBdP&#10;DDOHZRBije99nbnw1TMzBgLlwgqpraC9oJ8QlUqznVT7gVIvjeICFfh70814gzb7+vlZe3fS41Lf&#10;CVw7OY63NWiDkF4heIL6dTMJftTAawfYPnjjbUL8Jh8Meog4xhu/qSVwBLQeGnyN1wj9a7LbfK83&#10;uL362CxeWlJluoMQ76E7HDIrR148Os7jYVrsATwxP4hDw53YRVtrJWg2Aci8+LtgaphlMcGWXXZA&#10;aqrQ67Dr2A45rzuusZ0jd9ZCAoJ+Z1GRUWKFADZQc19qvMF3w0OwELoXykrw8e5mfNBViw+Z3342&#10;0ITPhltxo6UMpzPisBAVjJ4gfxQS0kyP9UnXhNheqHI3U/+s7t7IcHJGxTYfHGkowKVHhvDzMwv4&#10;4Owh3D5/zEC7ev44VfMo7khJFVRcwStL/ABihvY1+kkVZdniO1TgVVreNSrnChX3Jre3DaQ8JsS3&#10;l/kehHiV6iyIb1NZV3jNQEuru8J89Q6hu0OAV04s4NbSnAF4hcq7qhxX3UW8fp/tVFn/nPnwF8eZ&#10;CxParw/PG7v8LZX8v5j7frN/Gp8wtfhFaz2+x1RjN1WryTsU/f4JVLR4DGoEllcS4aOS0Tbv3lqC&#10;EQ2l9CqjnaYabylEv18WlY9W1jsFuwhVjbN+gJtWmsALXkWvVz7BziO8DHeBbEGNUwRsm6S6BJeW&#10;ucxlO8rUvcRcV0DXuGjVyjBa5XgDcB+jlQ+Wcrat5PkmL0LL95Ylb+bn6+BnKPSKRFpIEGICApC4&#10;PRwpBDPAzQeBHn6whISgJCoCrekp6M9Oxd6aSpxob8FEZQEa8jOQTdgz4qP4JU41X7jOqjz8cGmI&#10;+S0hUdV3ecbY6BcFJaHVeF+7XZ76i/3XuJVKq+gkxdSk9ucXupgTd9NCz+EnzIdVzHpHtvf4KK6d&#10;EMBUUea0VwmxAFYIXK0fJYhfU75M5Zayv0X7/AbzcfNA4Wd69yyVfXmW778Prz46g0t8cFygI3iW&#10;cJ6f7sKpsQ4c7K3H/s4aDFZZ0VmWj87SQtTl5aCcAGpUVVVWGioIbQmtrxl5xfOOvFh22YCpY+XG&#10;3wHYodQ6Nud0PZc5dY69naMoptDkC6m47LTArWTuW0H11b5iw3RKDN7raMBN2uUPuurxYf8u3Brt&#10;wL8OteBSSRaOEtx9ocFUXV+C68rQgAxvM6rKPizSXnHWL7llEt7xxHj84/wU7j61hHsEde2svU9W&#10;oN6R5TW296iBUyoqiB0AOyC2w0ulfUx9uLTKBPf2Samm4FvEp6f247NHqa6CWPAybrHNLQKpivId&#10;KS/b3eX+XYJ8hyp6V0pJQO9xe1dWWdvjB/ia3GfbNQJ8n7nwV8cO4Esq7NdHpvGnEzP4n5ML+Jb3&#10;35sZxz93tOFCUSH2x8Sg0dsblk0PI4oPwBgnN9QFbcdcDK0plbffL5UQp1L9Ugh2DJU2jna6xBS1&#10;RnzLMRFQi8lttZjYWouxbVXYHVBI8LMNVLv9CzDmW2GUuM/0F9v4ILAyZybAblm0xonI37wFWU6+&#10;KFA/MBW4hFa61CXQFK+0kqWmLHYTYNnnBs8IlDtrmR3m3b5paPfKQCM/zy5XdSclojgo1UzR2+a+&#10;GSFMgyL9AhChEVQebgjUhBMtrp5It5AUj05LMtpprTstqahLisBwnQ1dlfmwRNNGJyXwy2oxs3uG&#10;qktolwnKuRmq3AxeoupeODZiqtCC2QBLkFSFFsBmdg7PSYXfVJfP8l4D4aWju/HUdJOpMt8gwOpC&#10;ukElvnp8iAo8guvGItvzWXsFesooqH0sNF/7rH1iwxXZd77vj5ZG8IMDfM29PTg/2o5jfY2YbmvA&#10;UEM1+qtK0FpiQ01eNqpzMlFLm1tvpV21pCE7Po4QSS0zTTePTSopMAlxkfpyqaIlKmoRxlLep5FX&#10;Ul6FQ12ltKY6zXOqZJscmFtVoYsJbiGjmBCrjSB2vIbeMy8xkfl2Gmr43atgHly2bp+lwhtujvbh&#10;w91ttMzNuDnUhVsTg/i7niY8lpGAxbBA7A70QxEBNQt2M9fNIrjmV8XNOGbN23VFlvNmlPLc03VV&#10;uPvYMXzx5AncI6gaRHGXW8EqOywwjVIyZHf/Qm3XQxDr3KrGJT91nDabar1M0M6o68euuMp575yl&#10;ZT61iNuE7zbhW5Ed5rFCUN6hssomS7XNOYZs8T3BSDu8xq2mOmqI5H/w/b5inq2K8+dH5vDFwiRW&#10;Jwfwb3s68HZ9NR0Iv/iBwbA6uSKWqUbiZmcU016OpCbjycoK3OjvwAfTvThcyP8MjyDmtckYoVUe&#10;olXdTbVr8YpFvYY3BmQR2ipGPaYD2whxK8a2NGA0gBab9nqAbXuYJ2sO8bBvGfqNCisPlgrnEuQc&#10;AkwbTcXO3uiLXEKc7+xvJjMUutr7gGtdQ5kva83pWIIayXO019y2e6WjzScNuzzjUEH7Xesejiq/&#10;KMRsC0Fs0FYkBHghTauvhGyFJTQQadsDkLUjCG10GIP5mei3ZqLPmoXB4lz0WC2oSo1Gb1kGhncW&#10;IT850awdpTm0BerL5N9luqUSPyZUWq1RkL6q6jNBlo39btjhnTb7r9PaXj03jysEWNZY6z+9sNiD&#10;5/d34x3mwT97ctbEdQJ9/cw43ntshvsqbM3g2nkNyJBq92B5pAWHB1uZl+/ETGstxgloT2UhWpgG&#10;7rJlo86aixpCVSEFzMohTFLKdJQSIIFarIETObmootpVWvORGR9v3IXD8lZqMsE6RDpniko8VheS&#10;OSdFFXyCU4UpDbVku7LsP19TN5QjF1b/ss6rkl3K9zahdnw4lBFsDaXUHGUbHwbVhQUoU1Wa7yc7&#10;veH98V68P9qFT6d68buxPrxWVYal2AjMBQeh3dsfWe4uSPcipIRV08G0cJlWUtBkhCx3V/Oj0F0R&#10;4fjpzBg+f/ZRrD0h4KiG56i0y/ZikyrCGlhhgOX+iraOfdpds094FerHNW0J7Brh1bDFVQKvUVKq&#10;LqtQdVsFKEIs+3tb+SohXGOsSnWVywpSqukd2uRVqvXaaaqy7mfcJ9BmlBXbqLr8ydw0ftHVjpfK&#10;S3GOf8i5uBjsCd6BFv+tKPH0Qoaz/Scvc7f4oD0mEgdKbbjQ3oDre7rws6FuXO9swcv8cpzOTENH&#10;ThoifbwR6+mLGv8odPknYsg/m3lwAf+W8ahzkbVNwJ4tVowF1tJK12KPL+2yr41hxQDz0ibPGFrf&#10;VIz5lWEPo0+5MFVYVrrT00rba0G9WzzKaJezNjFP3eyNrM0+sBLgErftJv9t9ohAHe1ygbqbXELR&#10;TEvf4c3X9tB9oWxHO+0XihyCK0jzonagNDYM1SlRaLDEozUrGQ2psWi1MIfOTUN3FlU3m9ab0aNg&#10;XtxtzcBIfT66SrOYM8ciKy4eeQQ4Pz0ZNl63paRisr2Kimtf2+ky42XaaM2+eY1KKfv8ilSXgGv/&#10;Tdraq7S5VwixVPUalVNdQJeOjeHx8Ra8dLAfNx6nBVaR6+AgfjDbgWdnOnGGTvFIbzMWe3ZhqKYQ&#10;zbT1dXn8ovNz1lJJywlJOcHU1DtNyyvLSeexQKEVztGsnhwz3lih/lgB+EBFGY5ikQBWYUnnNRRS&#10;UOlewavraifojC0WfITUdC3x2GGfjbquX1cIYIX2H9hq3mMeBmqjcdPclvMhUMZ7tTKI1FtKrIq0&#10;ilob/n1fHz6eHzaq+0R6Eg6FhdDW8cvgpdUV1Ier4Y+e63N2BbBstAssThpR5YrF2kL8+kmC+sIZ&#10;3DxPeE8TSEJoundUjDqlohSho2LeomX+hHnqTYL6EUH67Yl5fGYsMhVVhSiCeZNgGoXlPRreuEZ4&#10;lauaopNA5H0rtLW3j+4lrLNmtY/7fI8v2eZLntfY5dUl3n9kP24eXMBHj8zgN3MT+PupEfx0pA9v&#10;9nXhRw278FRREU4ybxsPjyasQSj38qOr8ECyiyuiXD0RRXiTCGNxUAj62O5AkQ3LZYU4WVyE6Yws&#10;tIaHoNCPOb+rCxI2PoxMX2/0luQhMyIUbjz227QJCZ7eKPINQ1uAhdY4z1SD7UvqRKKN9loDKtpo&#10;Z+tpeasJXLVbOG3wNjOOecg3j+CXY9BHQy0LDMSqSnd5WdHgloxqj1gUMu9Nd/JGyiZPWAixRmOV&#10;eGw33Ur5TgHIoyLvpPq30c7Xsn2RE12E63YUbglGUXgwbLHBKCG4lUnRqE2JRQvB7SKYnQS2PSMJ&#10;3Tmp6CLE7alxaEyjJc9Op31OQknYVtQkhKGvKhP1hakmZ7bGJ6EwNQnFzJVLaTsLCHIx713sqsIb&#10;x5nrMm+9eGqMSkyLS9U1OS/z5FeovhcJ9wUtPfPIMB6f6sa5yQ6cGGk1UE41lxNMGyZ3FWO8vhDj&#10;dSXoLma6YU1Hi83CPFxKmsZ8NBM1/JJXE9aa/BzUasJ7bp7JGdVvqkERO2k5S3NoeRnlfFhLTcsI&#10;kOCQDdaIKEFRwmsOMLWV0mlfS+9oxQ3ZYvu9f24ntZUyCkijsAJ4HczvgvzdQRzGKnPf8bBw3Od4&#10;HXVD6UFRqweNsegWZCfz789rNUVWM5xywy+Hu/FqTQkOR4diKigA7cx185w1AduZKqvlOwnxetgB&#10;dkMOo5G50YXJfvz2xdP48Llj+PQ8FZcw3j1xwAxrvP/kSWOdVVjS+U8I6K8J37+cnMevjs3gZ0fG&#10;8cvT8/idsb0HjT1WP+4txh0CvSpLvA7u7SWqqXJgtlUufPPQFD7aP4EPHpnFB/v34pezY/jbqSHc&#10;GOrDq93teL61mXa+AecqanGsuAIL+QWYzcjGaGIyOkKpTlv5JWeep+VQ0/iAimNOH+PthwSfAGRs&#10;2Q4bFbg6IgotfOp2J8SjnTlebXA4bH7bmEb4IMXFAwmaK+usebIbEbn5YSR6u6E5Oxl1mYmI59/R&#10;ddND2Lzxr+BGh7J14yZEUCnT3YNR4LEDBW6ByHX2QZ6GP3oEotBjC2zuAbBp6xaAfFc/NPlEY3hL&#10;Pob8mA/7lKBXXUw+VGPPQlrjDFS5JqLKnYrqtgN5LgEG4LSNnsh09kWWix8s3OYT1lrPcJS7BfG8&#10;PzI8/GHTL9aH7UBJ9A6Ux4dhZwrz2/Q4NFkS0JyZZNS3NT0RHZYUqm4qoU1BN2FW/tucGo+KyBBk&#10;hm9FeWYc8988pEXuMEvapEfHIC85wcCruaqlzJOLMlIJVRJODNbhJeaez8z34NzeTiyNNGJ/Tz1m&#10;2qox3lSOPfXF6KvOR0cZ831Gd0URX7sQrWW5PFdA+1uCRhuVjw+SpsI8NBbk0QZnoYFWviHfwpxV&#10;BSULgVX+SuAIkxnFRIA1CUDT7wRCpYDL4WdTEBgHgAqBVLF+rGKS47yBk9fU7yq4tOid8lEVrQSh&#10;4zUEsMCSHXaoqrZSTO2rrUKv5XhtB8gC2ICuduv3mdfhtQrN/82mC6DqF6wP31TBsCSX/15bLv4X&#10;HYZLWWZ9GKYAAAAASUVORK5CYII="/>
  <p:tag name="ISPRING_PRESENTER_PHOTO_1" val="png|iVBORw0KGgoAAAANSUhEUgAAAIwAAACMCAYAAACuwEE+AAC44UlEQVR4Xt2dB3zlZZX+z+03vfdk&#10;kkzvwwxDr9J7EZQuomJBRVBEEHtHFBGkiAoK0nvvvc8M03vNpPeee3P7//u8mXFx13V11911//ET&#10;kwnJLb/feU95znOe47H/Dz8SnTv9/kyqyGLxEmtumWSjY5NsZLzBYqlGiyUn2dBoVbyrr2h4YDBc&#10;2juSbZExiw712ejIoCXjETNPwgIBn/lCfkt50padl29ZhQXmyc41C4XMwjlmBUWbLTf/XVs44+7x&#10;eGzcn53T768o77PsnNFEIj0WnLsg9f/hpTXP/y9vaqC1OVwQ8BZ5gv4cGxoojmzZtKB/e9PilrXr&#10;5o50dFT27NhZPNbdnx9IZrz5OflWlJtvOVlZVjuctlQqYelU3DLpuHktZQG/mT/gMa/fY0nLWMbn&#10;twRXaiyesoHxcfc1yW96fb740tHh1uz8vIHGaTNbZy3c472qKVO35JSVt/qrqzqsumbIU1U++P/L&#10;Ndb7+D9tMJn2zrANdJRYIl6bHhosb968afH7b7y+eNOKFVM90UhxZX5eYb7f7w8kkubn05fKWJC3&#10;HAoELOgNmM/ns6wRDMOLgfDpxZt4ZSKppKUwnnQ6bWmvx1L8t7THZ3H+NsHXFJ9pj9f024UllRYZ&#10;j2Vi8eRYIpMZGo3HByJp6wmXFjXnVVdvmrv/vstLpja0BKY29Flp4bCntDr6f9mA/s8ZTHzbpkAg&#10;mF1kfX2FbU3NM6IvPnLS+vXrp7U1N1fnBYNlpQX5BYFMxuNNpiwLg/CmExbma4Ab78ukLZlM4k0S&#10;5vFMGEoqEuKr1/w+/o13yaSTFo+PY4N84nXy8/Mtns64zwxG5sHY0p6AJfl3IpW26qwiSyR4vLQu&#10;pZe/S9p4gicPBCOBvNzhHf09PSO+dFtWbcX6mQfss3r2QXtv9jXWtFlWqM9Tu2j8/5rx/J8xmOjW&#10;NeFwXmGp7WjJef2xJw9fu2zZIenxeMP83q1zE7F4iPDiKy0u4cZlbKCv35KJuOXlZNno6LD5cR8K&#10;MWk8SMabJA0JWk5etmURksZTMhiPBf1+93s+eRoMK5PJGP9nPn4ejScsOh63eBKPwx1O8DXCv6Mx&#10;niOUZSm+52Et2+O3sPlJgVKWThDqMjxuXp6NZpJjfanx4dboSH9PMjJQ0FD7/gHHHPHm1MMOXWM1&#10;e3V7JtUN/F8xnH96g8n07uSOxco63nx7+lN33XtC+5r1e9cUFNWV5+YVx0bG8vcNxzwjIyN4jrQz&#10;AIWZcfKMGAZD5LC8onwL54ZIWrMsmOM3b5BbEzDzBUlqA148h8d5Gz8hxkfO4uGruU8uDZ+ZSMRS&#10;yQx5Djksj+33EdTIafRv/bxldNAiQyM23j9k3rG4ZZPshOI8ThRPFktZdVWNBbKzLYEX60/EbCiV&#10;iA6lE0NdI8NdPQN94yXHXvC7I445+r3CvRd3YGX9nqnT/qmT5X9ag8l0tYRSTc3lPZs2Tn7zsceP&#10;3LF8xaENBQV1tQUFpemh0ewQDqC2ssIyIx0uJCjUZAgJgXDI8qlo8osLzJufzbEng/WR0Nq4jXv4&#10;zES4efyuH18hb5KO/elwE8lIVjIud8lw2+RlwkEsjJ95MyS53PQAxqKvLgHkNXRSSfl4qBC/H46b&#10;BcdT5hmOWaxn1KIDI7ZjY7tlZ4WIUFmW9PK3eKQAXift86XHYvGRLl/t1ube7u2h0uKV+5x87HMz&#10;jz9yp2f+nr3/rB7nn85gMh1tAevpKV352BMzX77/gTOzxyPzK4OBurJwqDTXa6Fs7lWQO5XBg8TH&#10;o9adGrZJkyZZVS0nGWOR8aTxLP4s8o2wx8aSoxb387NAwhJ8pvxJS/LvJKUzPsJ8ybGJfAZ3pK+y&#10;ohTJcQbvIcPJy8l1BuH+Cz+XJXncp0KX2ZAPr4ZH8vPfPBhLkAw5OxOyUAZDTcqV5dhoU4e1NHdR&#10;tsfIe0iWM+RUfjxeOMvC40Xmz8/p7YyNDW4ZGdiaPb3xmb1PPf71+v32afHP3qvvn81w/mkMJtPZ&#10;5rO+gfKNzz7f+PZDj5yc7uo8YEZJ6ST/6HBZYcgfzsYjJBPgJePDhBOjOimyQrxIoq7UXdMM+Ynu&#10;YIbPNHc440tZwpewgWi/+XO85gE6ieNpRjEgzj8nnfwiHMQI4i6UZYGxBPxhS+BNkuQf2JL7yA6G&#10;LE0im8Q449ERi42NWUJhKqbk2awqt9LS5Lg+PE84RF6EJ8FKjIc1T9JnwwPjlh8u5nEKLDaasb6O&#10;IRvoGcbYMToMbepwtnUN9FkcA/eWFvftGBvt2To2srFm4YKn9z7x+DcbFu/V5pm1x/A/i+H8UxhM&#10;Zs3qkra33p607NnnjxrctOXoSq9/Sl1WuDQ3Fc/2JSPgan0W5Ub7831WVFtqhbXFFijMJqx4bCCs&#10;0CFfwU2lFI6nI3wdpwTmkxDkz/VbKJ8wVZZn2aV57nsBcr4QbogM1xcGkFOy48cbkLAq103hAfQz&#10;/t/GR8e4+VE8EdUWeQ//xy9gDQO95C6Dlt1D2IuM28joiA1jSBFCo8uLvDyPN2wlhVUWGaByGkpY&#10;KJltef4CC5Bojw/GbWRo1LyrNtrwKAZIfpRdVGKpYFamKzo+OJDJtEezclf4K6teOPqcc98qPOhA&#10;kuNJI//bhvO/ajDjHeuyQku2lS958IEjl736+knlPv+sKcXFZVnRSIGX01wQIlEc6LDCmgIraSg1&#10;f3m2RXPTNhbEPIhPPk7lwFgP+QvhBiOhlgaE9Vt+aTYeKNfCBVRAeBLL4SZn80kVlKBsTikEhQLk&#10;FWFOdq1LkKMkqDElt+Qqae+EwShE5VBReTAQbzyGx4gSejBCDNNHue7BuoKdAnEwJIUzyvUoRjMw&#10;PGKDQ1GLRVI22jtmub5CK/IXW77lkeeEzRelkuK/CQ0MxgbxWDHr6+y13s4BPJ7P8nPLzBPMTQ8l&#10;rbN9PN7e4/O913jw/o8uPOWk9eEjj2r/3zSa/zWDyWxZWvTes8/ObP/5by/Oy8qeWRAK1WZnUqVh&#10;/Hy2JwluknCJatmMOm42HiQnacNklYPBmI2EkpYgzACw2FjPTsvLz7HSsgIrqyy0cAknPo/8AQSf&#10;u8tXbiZ5jcriSAKDoEzyBHPwMFkgtQHrDzZYBA8xNBalfKYUxq+kSWoJGK4SClJyF+aGrQKPlhf0&#10;WADDzIyPkOOMg+ukrACkmAQINyewj3JayDAeJjVOnhTB2/SDDHeOWLSV8n7IYwWZPCswnj+q3+Fv&#10;qsMWBt9JDUSsb2u7xTpHyYGyKeSybTyuyiqTihUXta4fHto2WlH0/P7nfvSxGUcd1hGonz/0v2E4&#10;/+MGk3n/tYCNRareefCBg7atWXv8vN7hg0kGSnLCgXAOoSIeGyWHGLWSinwrnEx+kOHmFHDqi30W&#10;yUnbkDdi/TZqIx7CD2Fo4Yx6y87mohfgQfIJKwEAkcyYZWIjhIdxyyoA4xsbJ1yQlJJL5BTUAL7l&#10;005K4QVGbUVXZgJnEdyPd0n5QuRBoLp4j2SS0hzUN+BLOm9XVZxttXiuMjxXNriOX1hvtHcC7IuN&#10;UxXHLSfst0LK6CDGmSbJDciTeOlBRTDw7b02sK7JRjuGLZ8ORkF+kXUUk0fFM5YVw5tFCYODaYvz&#10;3webB2yoP2rFlQ3WgQdKlJT0dQW9betGB5eX7zHv8SPP/siSqsM+2vY/bTT/owaTWb+8aOC1V6c+&#10;d/sdn8iOju9VHArXNWany5WBDA4N2FhsyKomVVnDrHqqmrjt7G6y0sZii2MEo76IDRtJJ1VOTnme&#10;1U6ZZHnVlWZgLEaoMIxsPEEyiTGl5J3wBmlAtziorAULLRMo4b8V28CIz9q7Y9baPkSOzWP6+W8Y&#10;iNBbU4Lr12fAuN9USUlKYh8PP2Rx8ig/z1EYTlsNuVBdZbGVFORabm4vkY6cBWNJRUctC7soIdz5&#10;CWHJwRHLD+LxohgNaY+lea1xPF4flVtzh3V39liiaJJFBocthMGUk9/kJ8OW6eFv+xPmTQSsq2PQ&#10;eglvAxhVqLwqPezzta3Ysa2tatq0+z924acftn0/3OOZXELH9H/m43/MYDLL3ql4++57Fm176eUL&#10;K+LJBSWpdHVtflG4NbXdRrjQxRVFNnnOVAsVha1jpMtiJKy5lbmgpCPc9Kh5szNWVF5glSS9VpSn&#10;GhcjidsAOInHj/cIEET8MQyDUEB1lKDujZGHRFMksqFy8Jci6x4IABQnrK07YWPRIAlumOopCyCO&#10;EpwQleZrDONJun7RBH4Xw1iyKc+zeUwb77PEcJd54sOWi0PLzQ7ZwfsRYnKyzZ9JWHx4AM8SsdKc&#10;sBXigXy8vrGebloUGBAYDJaJcWM3KsGVIxGKNr7Q6cIXlT6hKIzh0OMaIzcaJyils224Z8x62gZs&#10;ZDhusRg5GGV5XkFxPwjk9s7uns1VX7/ml9NnzVyTe+Dc/5Ee1X+7wUSad2YNbt9au+TRx47a9vLL&#10;51aMRqbvU15VVEUruH9Hk20r6bGahlorqqZCyFKCSiJYmmXxYNz6xwdsODZgFXUlVjepzHzkEZbh&#10;qBJqHIZPQhorKaMqiVk8RblMKEp5AeJCacIP/Z4A5XKoxrb3j9m6rUO2syNjo/FiutC1lOYkloSK&#10;jCcCwht0XiUKcKc8J7Kr6QjSj8EMg/skLAtjzMaIs/h9ahzSozGXt3jG3rI5M6bajMmTCDOEKbxQ&#10;iNfnJbQmxgacUanVQGpk3oDyp6BLutWbSpIjlXbNM+sdtL6mVutt6wMhTluON8+yUtnmJYzhw3jM&#10;kPXv7LXWLe2EL68VUNkZNh8ZHeu8trDuleNPPvEPHzrmqG35+8/p+O/2M/+tBpPZ+k6pDY+XvPCD&#10;n1zet3rd/nOq6mjtRgrHx0YtJ5c+Didw7v68eaJBBkOJhmLWkxqwAd8I7jdkeZMKrW5WLaefiohq&#10;R50cYR4Z4R4kpj68QSrcBOYSwONng7GEbDiZYxFPEWBdmSWC5bZsTZu19lKFgGQEskotiwokzRPG&#10;lQBTFQVi9dxJTi4hKEaymvQoJIUxvLAD2AbhyGSTXOfkkgAHBoH1uvFMHXylovGCHPNzw0PmYkQz&#10;Sbj3pOSfWuC3nFif+Ya7AfIi5EF4PmFE5GiZUNjGed1jNC6jJOMhMJ9cGXYiaFFyl97NnTa8kzbD&#10;KJ30VJYVBsGbCJvBZNAirYPWtaXFxjr6LTcTtIIs3mvOwnVvr13fVTlvj9cPuuxrd1hFZZtn/5kK&#10;gP8tH/9tBpPp2tzY9trre/36m9+6aG5hSWOZxzspRKUSErCG+y4pK7bJc+dwU7dzo8BMANUi/nGL&#10;BCOWKfZaxbRyK+QzQThKUe3Io3soX4WNZPAAAtfSUBa8xcMWiaXhRuEluLiJYKn10IHe1h61pq6Y&#10;dY8GLJRbTTJbZCNjGCV9nkAwj3QFJA+PMj5UymPTgcZoxjFEogOHN0CtQ/KLiwkG9X2MkEJJHRii&#10;cTkIwDcAuissLWLR4CgYTczC4EWF/E5NVsoa8r3WWBCwihze61i/zJOKTHAxnoXPpKowR5Ewy+I5&#10;g0DTWWnCVow4N0J53z1ug1RVkR5K86G0FYfIl/xF5ouRZneN2UhLrzOa2EjU2jPlVlLb0LGpa6B1&#10;6+j4e1+58dbrEiWFHcH95/235DX/cIPJtOwI2ejw1MENG/Z54IYbLswZG52aE42U1hXnE00i1t3X&#10;ZpNnTLbJMydbR2+nFU712cDokEWA+MOlIStuKLL8unzzlGEhXPgYOEWcJDZN1aJWj1f9GGc2+Hj+&#10;f8AzZsGsPFx9HqhuwJq7o7a9I2Zdw14bTuRiKCUWzK0lJBTaSMQD5qImIzmHL5ukNoMHySdU0Kne&#10;1VQUx0WgWzCQ4+D7MZDddCqKkVJ54VX8/kH+Xh1wQDfCXxoj8mFiPoDFDJhQIN5vpTIaPGRtMZ+E&#10;V/Bjchy8jBJjKi/1ooQuh8N4MQBAEhPMM2T+EN7WT34GImztwzZAid25gypszGeh8ZCV8B4KPfzO&#10;QMKGtpE0t3bYUHahjdLojKRCo/7Ciq1Lt7evvuK663/im1Lf4lk4c/Qf7Wb+oQaT6ezIs47uqdF1&#10;Gw645bvfu6guHKpbNLU+NzXab807N1gmnLJFB863gupC6xzuAb2N2Hgh5SinL6cwaBX1JZbbWEJS&#10;y9tM9NtgrJ9WDBiFh1OHC4/zmclAfgJ+z86CNolLblIF4gvb6LjHmrnAW1uHrHdEfaQqUF0qkGSu&#10;jcQIM+AfPqqQVCoAMEuOQ1Gsvx/zVMDkBPaPA8bxU8wFQA4kGLwmyOMmaAEEfNAcSLIznhGwlgE8&#10;wyCWi8FQbhdmYygqgdJRchJ+nsQDefBEvjHynogtmFGLh0haMeUTkQqzgMwF0Ahnh8Yn/47QLsJw&#10;eUa8FlUUxgrAxPvnl6moRginndv6rJvP4EjQ6nhfZZ5Cs8GURftHbG3fdtoUJOXhEs4pSIC/YNP7&#10;O1rWfOpb37imcP9FWzxz5/1D0eF/mMFk2pvz6fTNz7y3Yv/ffesHF84oKKgt8WfCfR07wFQ4zdlx&#10;K2rIt5o9Gmw4PWitg23A9QXWwqmtqa2wOjAXTxHJDDclnhqiwiFpJEz5QGjjhCDlFxlvFmEhF4+Q&#10;K94cN8pjOxOllMjd1tTaZ8OqE0IV5g2TKqXyoPGC5KbyOcD8vo/uNUnueBTcBUAtjAfJzy+0oVCJ&#10;9XR3WT+fyXG8SYwKKzpO5YKvSXuttqrOdajDvI6cPK+F8zAof5ScB0oFnqfYzw1XuKFK87rm5hit&#10;iQGMsJuw2WPF2QkDeLbG4rBNLs2xquyA5YISZ7i7cbjElTyWa5tzGAQU8lZ5rRhrCAMP4G3wKpGO&#10;MevY3GsjTWMWGPBaUarQSryFhPcs29y1jEqMhL8X5DlKHyuRnRpKBrZvHx1deeplX/hpxdEHbvZM&#10;W/QP60X9QwwmE+8uyGxqmdLz9ooznrzm5o9M9oYapuTmehIj4AycOl+xx+oX11ugPttaxnaAfVBJ&#10;lITIDEBGFtaD0hZaoIA3S1gajfbw04gFcnwWhJog8gH31yWjfpLWQLgUb+O3nr4x64WDsqw9yyKA&#10;blFKzoyfUBYqw7CKbDQGeWo8C49UQEWE10rlAK5xszm9IUAzEZzGQHe3jyWsD2MZHeyFvpkyKmhA&#10;vxglsUBi6FAefioiFJ3w4qpiq6gts+xiZSXkWyC+hbE2DBTqA5/JkEp6jAmjyRC2Aj4iQqKbxLbP&#10;8jgE1WA4k4tC1liUbeUyQHKyUKRtgk5BD4qY5doRCr0Z5Th4ujB5WRDjsEjAhrePWtf6HhtvjVgO&#10;JXdRiLwm1GtD7QPWvqbd8hMFNtIR5xoVWnZtw+bnt6xdd+KXP/eThhMPX+9p2OcfEp7we/+1j54d&#10;71HuxGb0b9x47PVXXnXuoZWTK2cXlHiaVy23SbUllkPVkDOv0kY9eIG2rVYwrdDysiiHOVlzZk22&#10;RK28RowDJuBtiJwgauGsCaJTVH0fB+XTaPTiwNJ5NkwS2DsQtc7ecRug2bK2PWb5BWWWV0iCDOQ+&#10;OEppPM7fBwogTFVgJCHMgFCUJinG8fs9CjNejKTXOtq7rD0CfoJnIYhZPphMmK63epFZUDHzc4us&#10;s4NSFw8Qwyv0doMe4+myR4Hu8wgdeLpsK6UKEr4CGYuSP4LBpPl5kN6R8V6CAIaxSDteayed7l4+&#10;CcOE0Wh5oZXTCC3g5ooyqnzIw9/7MBo/ITjD9yKlj9C2yMtK8F5KLL+W95DIsT6sOQY+0w6aXcXr&#10;yi0M2MK9ZtjmtzZbZTnXO1RorZ0t0yrTmfCyhx79Yk5hznWZjlUbPFUL/suJ8H/Jw2QSAATtq+s3&#10;vfTGx1Y/8cJpVWOZqaHWbn8eJ7eBFx5J9Vvx7EqLZg9ZspIbmRexrnQnyW3Aps6tN29lCVXMVm44&#10;1AJK1yTlZ5ILwBWjOprARDLhIvPgWcbxGhQGtqV1zFq6ongVwhflbyRvBj2XNDZL5cSpo6VN1VPC&#10;CS3gRuTQEU6TG+RaTgDeCcYy1Dtizdt2OpQ1iWcqKC2H1ompBTOWQ2iJDvXYYHcnSWyGkFVEOQ3t&#10;M5hrMbrJfbEovR1CCHlVUS3VSWWZNcLkUgcpQY6TJClJgUqnCaVpchgveU4q3mH5oTHymDHL8/ZT&#10;FfVSUfVbGCJXkOc74oDZhD6R1Cm/I5TTGEEY3CcXKCEHxDgGDTRNk9KfDlswk4/HwuB74ta1s5uG&#10;5aAVdUUsj1ZHAA+UG8+3vh3D1tk0yN/BZ84vzGwbGtoZaKx7cfFpJ91YfdSRmzyNC/5LAN9/ycOM&#10;dbRV5LR2z37p9j+cWpH2T80KZPtDXLC8koC1jzTZ5H1mmhWnbAwYs5eLlKKbXDWt0soml9Mg5BjH&#10;gc4LCT10nwE9+QRX4cZHuVkJfpCmYigsnG47BuK2id7Kzt6M9UdwaEa+k1VifpqII3Hoj+S9Kaqn&#10;tDcbl54LxiKnx00ktFRVTHVclL6OAduwZo11tYKsYij5VFallPZpPEyQsnq4p80GuGFT6irsttu+&#10;ZWtW9NsTTz1rW7a3ASrW49mgINA6KCymN0W1197dR0VG7gPK2zBlshUVAyCCx2Qw8qJcDJcSe2i4&#10;lcYlN9M3QFLdaT0YXAgvmI8HzQ4A7uET//DaSpvZUGcLGidZRV6VZYbaoXvSkOY5POA0WVwTbx5J&#10;cBRv099KvxXvVlVEDuOnWBqxrMEAY1eDGBmdcMZnsqqgcIyCClMtemLjnkmh7Pp0JHXwczfc7v9Y&#10;cc1PMl2t2zwVtcS//9zHf9rDZIb6yzpXrjxwzc9/dElPU/PislA4OxSNcopSVlNZZGEOQ/60Ekvm&#10;0RNKcBHyxq2Uf1dMLnNoLj193DgNxCKargBZ+oyDx+MsOKlc8CxcerjM3l/fSYXpsY6hoA3F8ygc&#10;yskTmCzx5qjeIL8hK8nOA1vJtSgJbf9QHJK2wkmVFRZU2FBfxHZuabN+3FOa8jOLhLKipNR1ijdv&#10;3GTzK2qtrXWnzZs1xc447TjraN4KDjdozc3NdsihRxBecuzq62+2OMNrmYJ8G6QjXVhfbe14oj76&#10;X4U8b05OjjXUNVhNTQ2NcUDC3i5K8qSVi44R7aB8xpuo/Pb3czhAjsFuklRTMchguQWEQAwtj/Az&#10;nebmAoxhEtSNIG2I+DDeGCJYGO+L1VFNcZMhc8kJJ0nKEyToWW8ZSTuwBBlKfrgccyy2aCd52Q44&#10;RHhiUCh6dPxladn6bankix+95ebrPHvM2/mfM5f/5FxSZutayo34jAduuvWy+CMPHzZ18qRyjhex&#10;Ghi/Kt8qJxVzr0lYczGW8VbzVgSsZGqpVUypMA8d5QzoJ5Atrt5PxdQG9YBQRFkZziuhFC4nFIVs&#10;B5XBNj5b+z2gt/k2ki4C6ufvw9V4niJCkt95kawsXLQ8DBWNA9tIalNJ/hvdaUWPNavW08QTLSFg&#10;xTmQqGgDDHSROEJ4KiootNLhhJ191uncdJ89dM8fbNmyN+2Si79oa9eutQceftwOOOwYu/hrF9vL&#10;y7bbU2+9QQJfYN3A/h68RDAvx9p29DhcRZzfAiYk582abTOmTXXswOadmy2LDrsvCA3UT36Gp/GH&#10;KMcxoEQaygMGE8qB/RcjicWjVAFQTgPwm14atno69IVh8KeoWJqAmRk8Bq0Ilf0+UVR5z0K9g1tq&#10;LLqznQFPci2gg/LcSTwWtNDtgza8tQd+MR57JGk94+mYr7FxRX95+R3HX37ZI569Fnb+Z4zm7/Yw&#10;Qyve8ObnF89861e3nPv28y+ec3x27iSFk0ESuqwiv9VML7UgxjLGSer3DFiv9VnjHlOsZnY9MD7T&#10;g9xFTRSKf6uKYCDWTd5Bi5+TnCIEjYJ2NoFwbiIO7+iMWV75TAfzxzg5CRqICXKTFGFHiG0UmmMu&#10;f5sSPoO3CQDIpal1BgcwtJYu6yEMeQhvuSTNXqYKiHwO/0hjoBVFRTZ39kw7H1zozj88bU899RBJ&#10;r9+q6EKfeOLx9v77K2xnO/kMVdTWtm77wteutPkHTbVf8btLN6wmTFGNgc/kF9aRL1AdEebEA06B&#10;PivE1anr3giVwkffCzwmkqTsj3Xx2oegjHKjszRRCUvQ0wcrI0BaDjbDNQyNdVklfbRpVblWXxkG&#10;/ocykUXynxi00aFu1+Qspq3iobIag/FXnFhIL2rIOnfi8eRRMJbiTDGhilS9K2HtK7dxUMqsqR0P&#10;W1Y10JWT+37pAQdev/i0D7/t22Pe380Z/rsNJrPk5aqxNRtPefrW2z4DqWT+fgUFnh3tTZZdEbaa&#10;OZUWJJOPAmYNAJ+Pc5IqZ1RaMbzbUHGuDWIsEbAGL3E/DbYxxjiIH+5ITm4hHibLdlAertzUTu+H&#10;8jKn1nJLpsEEgOsKtpKgPB6mGReP02X2YAAksBomS1MtFUBtzM6mQoIGsKOphcoGdJRQlRXKtULA&#10;uZ62DowGbAPDStLH2nfPPWzuzBnG8Js9f8sfmKP2WB7t5+KiXDdbfeSRh9uadZuso1PUULAXxqGW&#10;rdkALTTfvv6D71qYg3Hz727DE0K8Uo+HSiaHsFhZWUXinrEuOtQZKA/llaWuu56N1/CB/sZSjKNQ&#10;XtPAsgBFFpcA4xnGi+BxaXJm0dAsoMrKoRwPpAEtU302c1qpTarJtQoeI0OYMhqaIpgRtB1ynDtM&#10;7IdLDKvDOrf3WddW/q4/Y+WJfCsHg4oDZG5ZtZUqsspGCfUdFujYEk2++/Err/pheNr0DZ4Fs/+u&#10;yunvMpj4+rdzAqPR2b//1Od/PtkXXlDuC+XHezrp36SscXGjFc0qtnZCTLePk1BGi76Mkza9Gv4Q&#10;LoiubZQO8wiue0xzPdAJSDwoMUPkAhHKwCFr66OHAgQuj+LNqnYgXP8Q8ZzYnEqDyo6KeE3bH1Ar&#10;EABWl0seoLNNXB9kNqinpx9shhuAJ8kn/BTkFFjbziYrx5v0trTalJpKO//Mj9oocPyD994N/7HV&#10;isdSVsfPI9yw1pYmZzxf++rltmLVWnviiedsz70Psua2XnWDrKymytZu2WBTZjTa+ReeZ2vWr7GH&#10;X37HjcwGGNIP5gIQ6j1hmBFonQq03iB/hzeqqCkhPFG8u5EXjcXwX0X3BEdRqGF628L+OJ+0EAxR&#10;gEQX+VAX7wOsKi9lU/A40yCVlVI4+EcGLEyulMv17O3rsPJiUG0qScMjd6xqtYENPZT+Pqsw8Bva&#10;CCFC/OrVW61/FGGBqsmQ0LJ3bOsefv2iG274UWLvxVuCuXBH/saPv6tKCiQSle/98e7jfYNDdVn+&#10;eH5ZYZm1kIvMnjcHSgLwOx3lOMF1aHzIGhjgKm8sdM3DsMjWGhxTk49cJUZTb5iXGAGO72xPWSse&#10;obULkhLhJq+sgVNXa/1jIZI5KphwBact1xlKUkAWnd0wCagQ2dEhksbhsEN6W1ugNwJ+5ecVk0jS&#10;t8KYhrpJLDXawU345Hnn09cpsMcffNg2rVlB4IK919UNdD/POjraMNwRq66uJrf0Wif82kHa23P4&#10;byveXUF4mWJleUW2ZulKKysm8cbzXH3ZlXbCicfaty66yN5d9r4tWbmSMrfDPFRISXKzMZh6ESw3&#10;QFc500+jkH/nUu3k52WRkOdQ1RCCgRESI/TQ8IJhiFoZX4yOOxUVOIw3F1CPieDWwR3kcT3WGekC&#10;Y4rYzMIcKwdMZKTOVYbxok7rBlkuBuHMySuwqvoyqiRI5zvxZqDJhfTwBgjNVdMqbHQLIVFTF+lY&#10;Xd5YZM+mO+76Ymhyw9XYSuvfaC9/+zD+WPOqquZXXzvu+Z9f/4UF3qz5DYzy5dNn6YAjMvuYQ6y9&#10;b51lasjeq5K2ZXST7XXEPCuYU0Nrpcv8BXm4aK918fsRytlIdr6t7ey05VQpGZQ4gtkFMOSgTZK/&#10;qA8kgC6QXUsSXGPDGpaHPKB+iUrugnA24UV4Sr91tNDq38ytx6OIkOQln/HvymniwPsxPk869mib&#10;OqnSmjZuseceewiP3mN1FaXkBiCDGHeyq9eKizFsZqm7ezqoaqL2qU980nZsb7V1a7bSsypgaiFJ&#10;0xJjZM56eLSPZJuEuYzvJQ9SVGpnf+w8K6+vsweffspeff99K6yrsfzKcusYHrScogKIKxFK32GX&#10;sFaVldnkSXVWWgRlAU/r9zfzmEM2RMGQDuINCHe+Am44XmYsCT0iMAJ5CxJXnFwnOmB1kMX2AA6Y&#10;Q7grZ2aqI2u99cOj8Q1lbEr2JDoUVJfbyHfWt1m8G8R5BHwJEDMD9aOzfYQwPMRkaJCDkTfc3ta7&#10;ZdaTj3y1vr5+eXFl+d/EEf6bQlKmsymXYzTjka997brZZXl7JBJDuUN0ZeOUjjMX7GVl9UDS/i4b&#10;DrXbSE6vTdt3snnAYsY4B3FebARoO0l4GSGL39I1bGtaOon9VDgFhIw2AK084HYoCIl0IegtZWCE&#10;HoqHk+LnVAC8lVA5pcAh8jCG5NiQtW7fTMiH0smFbk2XWRkhxxuHZhCnjzPSb4mBLtt/3lz7yPHH&#10;287Nm+2u3/6BKj5BLjAVoh6EJvKfODmOOt/dHW/jWcB18Dgawlftuu9++1hkZNSWLFlqdbWNoMJD&#10;3Lg814dKk0PlcPKh9kHPzLeewdets7/XZi9aZCeceQajsGm78/FHbUtnl9XPm2cRQnAcbxCDWzPO&#10;ZIJYdll4yPLSSps5c6Z12bJdfXcSd0prVc/hAJi0Q36prOi7JTCcnOxxdGrAYkZbbRh8p7Qs12YC&#10;Bczy9VNOhzhSeOOxEcvjPeSRqEe3k7Bv7DR/r98q/KQF0QIbbR63XnkejMsD8u3J+LpfHE6+ftF9&#10;v7/KKnO2eKZP/Q9D099mMGuWT1p90y0XbH7mmU8uqC2tGx7ttEFwhCnzp1vdlCk2DOlpxN9tPXi2&#10;+n2rrGQm6Cgdt+Y+XGXtdGvuTVlLf9q6adO3QTXs5A2ls7Msr7TURgbIbbgR43HxT8SGg/iNsYwD&#10;0EUiQZtUNcMGQWdryqttI25/4+pVVoR3iICVFDMtkM6fZq3NO6y6hOopMsipC9m5p5xg8aF+u+93&#10;v7XxgWE3HK/wSRmGJ2EaEmBrdHScUNNIoiqagtmOHdu5oRHba6897bOfuZB8qMf+8Ps7bfWKtTZ9&#10;2hwMaxDSdjm9nQJaCv1WkFtML0ok8x6X4HYMDFiUx9nr0ENt7yOPsG1dXfbQc8/BVqDBGQUIgeRV&#10;BVbT3UXnvq3NKkorXBSYdnApJT3Xgk8/4TBFBz+J4WeSkN/Tw7y+bNDqZq4Rgg9ZMQMJwCuNgeEM&#10;ubJ8TuGYzZ7aaFWMBWcGe6yM6qmC8Gm8xsHl221025DljhdYQQqGYTTHBppGQbrJj6CB5mXnpzaF&#10;Stdkzah/4Miff+9OT01Fy38Umv7DHCbTtjOv+alnGta+u+wwznEl2ZoN4YorhNjSZc4EcZ90XZNM&#10;JobxGDll/ApZe4o2fZy8BVqH7YDUvL0Dtj882hEsO06V48mAyMaodMZAQvldPwDYOAyzhH4m6gE3&#10;Jj+7xKIMuNPJs3v+eJ8VAZBN4iY3b91CQkuewt9tW7EaF18DoajXjj/iUDtw0TR7/J4HbclrL1sp&#10;+URVUZlFmBPSWGscg/DTmxKwGCU8kkrAydmBl2uz2tpq+/ylF9kBB+xNPkE+kF9pV337K/bGq2/b&#10;L679lYPnPZTRMSq9LMZYWto3cTOrHZE8TKVXSD9Lw27Ll6ykddFv8/ffz6744hftptv+SNcchJex&#10;mLYtmywfb7h47gzr7e11OdNKkuuSkhLn5crLgCTg9Yj7GycHU6tkiN5YBjpDGLAzTG8qA+CZBJjM&#10;QH3wcb2a+7aQNzLTVJxj1RyWAlQp3GgohlqIIUUHt9OclLcatQLULQoglnvJ0aJUi0Fvtq8iL6/+&#10;hRdfOmmv945/NTPcM+jJL/urdIj/0MNk1q+tf/DKb30uq6np7LLEWF0OMH/baIsdceax1keZaFi7&#10;qqRozrhV7wndsSps3up82wEK2seo6IadfZTGQfAXkFLYcOlQvpGsU5JS4iqFGmmkWIKshMtXL0ie&#10;JpEWMbuQm5tn27a2WuuONno92eQfnCoed0r9JCBzP4hqj1V4C9xQ/umn7GvrljfbHbfeTIGetEpU&#10;G0oA1iKD/RPlJxWMqiovHeIoJ76zu9vKyips58Db9tnPfhrw7gyqHHAhwk+Y6cYssA69vFEqN/Fi&#10;brrxd3bHbfcSTvJt9qxFhIh8a2/vtJKiWiozyOHwdsP54EiEhDb+nYFTXFZbC+j3eQxo2B547BHY&#10;qjwWnrWrj3wEwQDNgTdzPSUzkkeiXl5RZkWl6l8RtuglBXUYwWaEwWTRSijOZwCO7n9slM46B7SE&#10;99g5AtQLSFgA6NcAfWJmeb7VAyqWAF/kkfeNbmqz3g0IQ3SluDU1IMi87q3d9KJ6Lcl/t2C9dVq8&#10;pbcq/8lP3XnLzz3F1dv+mpf5qwaT6evP337fg4te+uWvfrpPUcFe3gHAQazcU+azOUfvbTvobWQC&#10;PebLhwYAw79m/3nGKJr1UUou3d5srcMp29YGrwVGlA+OirrHGcC1EZLXUeZ4xjmRZb6DcO0x8hba&#10;G/RJghjUOKy4nq5RB3l3tvYQ76tcoitZjSLKZRlAX1en1ddNsouOPtJam7rs/rvvYnBs1Gq56Onx&#10;CP2akA31tANAj9m06Y02SKWxg9DVMLmOiYEIIafbjj/pRLvo66djQBGoBCBB/E0OCTrNKPIVkarg&#10;zUDWCkrTjnAzwEm9+ifX2qOPPEU+1GClJeWEC0ZtCSUe4pqjkGLImjiI0oGOUPqGuakFZSX2Ycr5&#10;nVRjjzz1hJu69Au45O/6i8sdqy+qyUoMJ8TQXB6VTXVNmVVCpwhhCD2dTVQ8PVZCy6AsX/PgdMTx&#10;NF5ec19orRvs9MWHIKR34WXStqi+3GbDNSolPIUHo9a7rtm61rZYgL5TebCa6UvmuXf2W1sT93Ow&#10;yCoXzhu9Z9kbO0/5+iXfmHPicW96qqf8u+oRf91g1m+edO+XL784vL3pwpnhQH5yuMMK8CClC2pt&#10;gEx+DAZdPLOdtjsEqL3mYywkrYSBd3e22E50u9pH4clmqEDSBXiPfLAUQg7Jn2aXNQvk5DPG9+Zi&#10;0zjE64wMcyNh0Pf2kBOBzSRAcovUMaaUHgFfyadC6mqRtwnbx84+C6AtZMt+/wi/r84zPZx2Xh9x&#10;powL3t7cZLmc8sqKYgC4ZpvUWGUdPa22aes6O+qYw+2CT11gM+dPshhQfQiqZArj7eKG5vL6VQ1J&#10;C0aD1sOw2hL0oEoqazBEWHLkK6ve32w//OFPUGRoI8c63PFZnGqEcCEAwpDaFZRuEUJRS1eHVTWg&#10;w4jhHnPK8XbQEfthNC/aW0vedY3MFjyp6KcecBwPni3KBMQ4UAWUBCvjtdc3VCOxBo4N7zlJjhYA&#10;u8mms+7n8VMY5GhxE1140mryHc8YfSuwGxiutndjuc2vLrZCvNr4zi5rW7bFBjbjVb0VNikPncju&#10;uG3ftMO828MWACfaZvGBpUM9737nkQcvT/n9W/z10/9FB+UDLuffNZhMS2vumj/ev2jFHXf9hNx5&#10;vzKsGsKg1e1RC4clZN1ZEcZWVQZ2WA3Zfv7CRdYdidpqYPm3OPGRLKiPIfIZH+z9ZB6nGNIRLjBN&#10;4unDQFT+asR0tG+m47aKcdZNmGjZSZnZDzBFklhA2aiGYRIktTiL7yGRH3PYkbbfnlX2zJOr6BOt&#10;Nt+WLbQElPOETApUvVAThgf6aQbW8ZB4Q4CuEdx67yAahWAUX7z0sySm86m+IiDJJOadW6ysnB4W&#10;N6y3t5t8gsTbyX4AqnLyc0CLPbzWUbRecvMnlCLUN5W6wxNPPGm33PgK4QnkmRxpnERaX3PJtSQm&#10;McLfl1Bed6OIVVRdQb5E6KItcvq5Z1ku5fbTzz9nzRC9xiWhhtcJFxbaOHlSDyX4KAbiZ8pAKhX1&#10;DVXkXSTtPHGMZF7Gko0YUgCZtXhZN+SvbvJAngt2nzfabN7hJpta4rG9p5TZVISU8knORza1WDtJ&#10;sBffURWq4qCGbQSmXmJ5zNoi9LSmNqSf3bi+9eQvXfzT6Qcf/LB/z/3+4sjKv2swsbfeq/v1xV++&#10;ZIE3cGZ2ZztDZ9zkHOiGe0+2pvGdVrDHJFvZutlm7JdNU3E6OUyx7SARe3FjK/BzofXgWSy3AWg9&#10;nxOIyYPU+hjUCgA6icCdoJ8jpaiUd09rxUham3Y4WL6YPKCAE5pRSACY49yhAgXZiuc49Zijrae5&#10;x35362+sh/yhAi7LJHAJnfAkvBGky6yAxDubrHWY8lrChjH0Xzjr9vkvXWjHf+QAF1rc3LVYkZxW&#10;9bXEaBknRA5RqpeqchsaIqcKUL2QmDNGIIwnxJRBZBiOC68/TB4SGZFMCKguxnPdz++xJx95DM3D&#10;Uqstq2KonqRyNGolhJu+wSGXbI4S3pQyqHCHLmYL997bhcSVzFOv27rZtrW2kgviefMhnvOKKCMs&#10;BurcB6rrBwisJNROhQZRRXjzAgKODQ5CNR2FMC9pElElxKMZ4K31wLdptZwkPJx0l51+0EKrprQJ&#10;Et47lm+2oQ0M1kWYRffRIKb4GHqllzwIr47HL5w9a/ilLVve/8rNt15q02Zs8pRV/BsNvr9oMJmW&#10;neE19z48f9Mjj13dEI0dXBQd9iYopWceONsMKksboxZ9ucRoKIeLT2w0f0kFzcYie3jJRuuiJN4x&#10;DqAUzaeHtBCktxgcQ0hEDiI7cFfAU3LxFrpvzU07bWMbSS48kTQ3u5gMPwOW4MPVanpwkIsY4VR+&#10;74orGMFI2d23/d4GAdo0jyMZDnFt85goENjmBT1WYis2vgxgAM2Vju52+8SF59qHjjzIpswsBAsh&#10;BRNVBZyDIAKdYpzHkJ7L7g+B/PoQj0A578S/ZF0eeJMZKRXxvSRB5El4Igwiw+v22LaNPXb3HXfb&#10;O6+8DYocsNJ8mpNpeC8kx2OE1gR/7wblNFclxBuvOEJ1eeJJp9i0ObNotHbYYy89bx3CUibRFinI&#10;hrQF04+bPYYxe8gLYxyc8vJSmz1jOq8brJeQHoXiGYCI5WPmPADYl829yQ9A0krtpJm53aYWpe0o&#10;4I9Ad48V0G/a/PIKyxoLWj59phzQZv9Wvy0HqS6bPIN5sIC9vml78+lfvuxnlaeeer+nrqHrXyfA&#10;f9lgtm2ruvWTn7lgSixxYW18vCHNaEhRKVa+aJIlS8ns1YMOR61s2iSrOaTMktAMt/Qm7dWNuP5A&#10;DVB1hXUzYZhVNMPa6W9UVUyhfPbaaD/5ApdzpH+QRA5aAK6/GWS3nFMt5HXrujVGXodGHGRqTvtn&#10;zj3b9ps7xR6680F756WXaREwoyOKAmWjj3Am+D9B29/dXB4rwCSkwsgwCOu+B+xnn/rMBSSWKauf&#10;pjEUTjdgIbUoLQqI4FR4MQyzEBa+QLs//9htOJIl+xejcYNEspNdxqLvU8pfCJXZDKgRRezVZ1+x&#10;P95+jzUxcFZRUg22koPWc7GDCtIM+vuoCLvAbAbxQAWgvR07Nlvj9Kl2zic/YcWTSu0Pj9EN30yj&#10;EzS3V7QHWIlZlOJbdu4gIYY8hedTgr0nQKFI4yWic0obh/fjcQYzDL4iT9NM2NlmVcFBO3h6pTXC&#10;qQkjZNS/qtki2/oth6o1zwfpamfAOiCV9QIP+MGZ2sbTo9HSyldP/MFPvkaSuNHT0PBnF2f31fjT&#10;9Rpdv9Y/vHZtYc+WLQcU+azSSx7AhLAVMi9khVzobOB9scUoHBoaAZ8oB4cpKTe0tkFwwpUyHpGB&#10;oR+CjR9DjSDE9+lx4i34SylTh2FOdDdQ9s7NzVAhmalG7WCwo8W6tm21GdU1zBbH7cAFC+y3137T&#10;Im2ddtG5n7bNy5ZRNnqtlN+dTOWQQ7k5jMxHCOpAeV0B+A8DaaCiO9o20rSM2Zevush+eO3nrX5G&#10;tlVPxVg0A09nOwYoloJSoOF/ESLkQ/Q/N8f6gU8vKK6QXPf5p5//5ehNR4puNLlEfNDaOrfawUfs&#10;a7c9dqt9+4dXOqMUob2XeewRWHEj5B89Xe0k8QFCVwlDbhGrB3D00vP53mWX2g0/uNrOOe4Y+8nX&#10;vmKToa0i12b9W7fZhnfesel0wkvI02IIQMbBUF5/9RWX6AfpsQU1epPBs0LfjFMBjTOPpcpUg32D&#10;VJzbeuhy432ThLzyybD6snW9IKvTGSd2WRGNzVHGftQxL2eGp3Xt+hn9S5fsgWUW/msP828MJicU&#10;zn/h/vsWzq2urOMBwmMj8FxoLIZpsY+Ex60fNvx4EN0WZovQwHCd5z5AsJZexiYYe4ijPpCGfxqA&#10;MihDyeGERWH4h3DnaZLXNe+tsMH2PpteP90m10w2P94AtSlLUCb7Bgbtp1/7ou07bZZdct7l9vKj&#10;T9mMqklk/xgG5KRS6AWtO7cxwoGuXUMFmA1YD+Mq23euZxS21c674FR78InfkKvsz78ZZSXajI6D&#10;eI5KGYJ/411ChC7oTmAr6MM4o5gILbs/XajZ9SEdu90/d99/4EMXTp8aYhugfI/Q56ltKDc/81Up&#10;8rN9Dt3HHnjqfjv4mIPgikM6R2DAx8x3kMpyhBHaNPTU+mpGd0leIyNDNnfqFEuPjtoVF33OHoE6&#10;cfSei+0TJ5xkk+jq71lfb3GujxcAMldsMcJxOZ5269p14FL9DskOE2tD9OOSVKJj9OTG+ZoMFBPW&#10;cqyVhL2bii0m5h7k8xx0dOIcupi0/mD8gaFi9KDgVGGpoX5ffWF+wdKXXj4Mt0Vj6s8//g3Sm2xu&#10;yVv35tuHnTRzRkVk6wakLvqsZv5Ug19sPYyHMh6PtWasrhGpDeTBBpkJ7mIgaAzmvJcmYhrgLUXy&#10;66e89GHdIdr9pPBIdNH32dZCVdQHlkBVQiK5Zd0GY0DQRimHv/m5z1sN5fCN370RXscOm4q3iauT&#10;KzgflFUEKHF+RVpKQZKO0gUfp98y3N9lp5x2jF3wifOspKoUauU2kFpAM6qKoeE2elRgRMJHNGvr&#10;brH65YgYEhoTlNK7P/71yfmggXzQt+jntEH/xFX0c+qLSjASuucRQogPQDJMj8nHDJOUGj71pfPt&#10;kKOPsNt+c4ctefd9qy6vg/SOkmwEQjhTi8O8thIqoSjeJEmILSPR3r5iDRzkTpsCC+CKT1xoby5/&#10;3158920ML8smlcNIpEpSPtNLaO/Ga1TW1oHRVBDu8l3DNQrj0MPB9YMfBbKLrXuoAy/TQyMUTIhw&#10;VjiJnJNqVqpbAObualRSQbav6wIQBE8rKcha29Q8O7lpc2lm+442z+TGPxHH/+w6ZTZvDq54483y&#10;8lB4Js2W8jA3B9rJhOyG1BQCYzaGbkteFWBVqRjszPly7TqGoCC6ATORsKlrcJOS3gpjFAEuQkkW&#10;CdwgpxywrJjvxXgbwk3WQ4H46AEH250/vdK2vP62/fiSb1oBvZ4qWPAJwlUpk4oxOLmljJBEowkb&#10;HB5mKK7cenHv765eDr8mZb/57a/ssisvQYUqCDeXMYtKaIrQRNMgon5eczioRh6VjoTfqZoSJMia&#10;vPdC2cxhsG23p/igV9ltLDKUfzEWjc1pykz86d2fGBzeFScDYMc0JqcepigejfDDjcPBGpHCGuna&#10;X/vrK+2HP/0W5Lhm2960BiPx2/aty6FrUt5CVo+Qtwn/aaiuZfAtx/p3NNuy5162319znZXTzrjh&#10;m1+3w+fuaYNbmswDwy7R1ceMUym9qVY8FoQx0gK/WFno2yRQ8YxAqxjjPoiLPEjutRPvPS5KbAa0&#10;GdmUfPg5UTyM7muIcd5SDlsYtS4VHpGBgbyCYKjsrZdfOZizwY3+l48/9zDxeN66ZUvmTa2uLo33&#10;g0lwOr1YLg1eG2VQPgYcnYGnUQH90Omz4DkyjHr0gsB6GQeJE3Z8xAEfrt7rhAVpEg5CeEYrNYE7&#10;HekTzJ3BACpt1pw5ttc++1iQZuLFZ30ZvCObBhlz1tAK5k6b6+Z3+sFFKqjAWpme9EBpFFy/DUqD&#10;0NOvf+nTdsZZR4FJ0GWmgx1kFLUG0vfYSB9NSFBbMfmkPUe5OQDo5+MiZiPz7lEfBqqCZDcACv6U&#10;7v7rDOXP/614pNyP9+xilL7KmhgrIW9T8zJBPqFhfj1uNqFTAosa7xWxq5RSvwvDX7jPHHvp1Yfs&#10;gXseJzH+g5Nu1eSBuMW11VVu4nLrps10xgM2rYYCAxNtoXp695kXbO3S5XbYySda40fr7Anwm3y1&#10;Lij5uxm1HRktYwAQ6qdPgCMeneonQTQYAXIO04eLkbgPUYrH8NARnlRyfxqTaYFU5iE0hhDCyQet&#10;F5FsrA8NYwjykr/ZsGb1nockUw/zZv5ULf2ZwUQH+vPANw5ozM+vlC4/uBCnFRcIOyyhQWBiYABV&#10;ykIyeIdeSbYUFxTh9Is9lyCWeqnnfZSTPl6k5DgK8QhdzZB82tvAMYZs2uRZ9uFTz6TbmrZf3/xr&#10;y18JQam6joeDdgiSmwNS27Fjp9PuD1F+7ti6AwrFDFu/fZULaZd8/Qt2xgWHAHZxsWkfTGZMZRzW&#10;fYxxgzzEiITlrNu00nmBmbNmkOiXgJWMuOGw/DySdBqW5PGU74yrYuAeEsBdd/9PX/48X9ltLDKY&#10;Xd8Lldtlaj7CMDAxSSfXCxLUOAY8CDVCbYIw8EEJpC3shuYjpCpwpQzst49ecJIdecgB9sD999sj&#10;z+8kzHqtqbmF8A9zGWQ7j2pIBLEkf1hVyOsnzHXgca774dV20NFH2Zc//1lbs3G7PfDowxxmZjAJ&#10;Z2OU42EqNQ+tCS9eJgWNQiKPUI0xGMI4ZXiSylJCS0KSc8UB4vvBGKgPOWJ+qNFyaYa2wSgszK+2&#10;rqGh4mgqTS4yPinV2t3hqy1HEEfHYNdHZuX6rHd/+e0PHZDde2h+fGtBcUO2bQT6rpx0BC+EOV8G&#10;o3pat9nsw8BiAOJ6Q93MQvusOdVqbRkomSRYA4yNSL50FNGbLNxjirsqmYuBvm6A5x777ue/aBXZ&#10;5XbXrfcSQyEzo2FbUjSP0dQo8zs4/FgHYQcchkQvQbgYRT2hgzfX0rXUDvnwArvu4u9A3kZOLIlK&#10;AgjwZBj85n8fOmITc0R0iREoigxjPCCuQ3iVlwbH7IBDDrcFi/axS6/8ln3xK1faXkwBePFmaTAR&#10;CfxwxBBcBvWlgusjDObCzdGFHqGJWMjYhybm40ihRXH7HiYkqxAwgrRjQwg1Z7R/INjqkNwofZ0a&#10;6AvVU2YD+AFWQT01DJoRSb7XvH2QGSueD8cwzKkerhmxY644yvY7OsvuuvMP9torS6wYCkZhBWoM&#10;eGVsnEYncm0IDPk4uYUEz9kzptjGl163X77+ni1cvJfd+JnL7Nb3ltiSNctskImEmgKqJA+AZTYM&#10;PyBdVXC+wjwrC8yHPMWI8lAJrYFyqJ3U/3TL99qD4uC115l+QLCIKimL6cpIERGC2zg7XBaEFVc+&#10;9NSrpxScfPh6zOTPDYZjmtu0feeM0uHxgJ+kMgzsX42b1Ic4qCpJc0nW1IdLI33hIeFM6VQlaO1n&#10;0Q+hcZjkBmeR0I72QfSBN1tRRKOvp9cO3XsfKzvoQ7bkpbdsxRvvA18DgzP6WoxgISA6YQq2O/2R&#10;/OJi66JZGcGApJ8SI67vvfd8O+W840BGaV5SpcVpsBVQIqZw353E8/VLf++WUfQDTI2PgMRKCcEp&#10;bZPc0Uh847VXbdOW7Xgrv/3yul9Y1SOP2yVXXIX8mZTDJa4MLiNtMjxDNmFMH9mE0IDyLuFB3O1c&#10;GoVFUrqCJ/vgHX+w5a+9Ya30YSRFRjfHaf4GABqlPJ7B7RdDjpo3dzEjJ4ts7tz9yC8oCKCOKiPq&#10;BXjMYra6Ir/KtnfusHmLptg3Jl9p++y72O67+wFbv3kN/anpVl4NSkyXW0qfoneK6tBHgp+DAGRF&#10;ZSWha6Ndeukldva3v2cH7rcYYtpmjJf2D+Mr3TQcKycVMXqy3YYRNwgxlpwDoh1C90+5nFPxks49&#10;pTUsaVeeBygK9D5y8nMtAjVWPOO87KzCF59/btpph+7JyaSp/UEPkxroy+5v75lSmRcuzcCGj2DZ&#10;DZMb3b4gerfgK0NWUkPnlvcdZTQig/BPggQqC8ZbrE+zv4RPoFQPP5vEBF9u+SQGsVI2f/E+1rxu&#10;vd1w2y8sl4S4nAkBJXmVJF6tTW3IbTAGkp1GjmsT4aoMVxm0YeaZi+GIXPSJz9i0PRoRZIbUzcnE&#10;4ROLB9wb7u/cZk8+9AgyYXTMAbBUnvolUya5U06+mpmSg9c0YhY9mWG61VPnLrRucrMLP/4x+8Wv&#10;brIZGLKAej9UgihhJKQ5Z9y3RA4VjpN4mlHK/lwSeik1fO8bX7eda9czBJ8FRM8oMGKGYR/sQm6G&#10;Sva0B41xphG7Ozfbu6PNtmn9S3Bp2mzhHnvbkUefajMWHcRBhMPc0m2FoBaTK2eSYPIS+NtTzzyS&#10;8ZYj7cH7nrZbbwbR7t3IGMyePD8lNJjN0Egag+nEC0ADcXrAwzAN8+2+G25kh0Lczv/8BfSramzl&#10;TsC7rDKwrVZQ3lqqy3ZQc2TPQH8lkN3LfcyD/hAq5QKRoQe4sFIrF1lds1WFMPmGO7oZnWGKIZQd&#10;WLV5QxUxvWhsy3J/zrRF1F+7Ppq3bGUsJ7uqJC8vnAGV9SCAE6LmSmjeGPJNzDtotTUC77DIDLGY&#10;Oj6BmE+RMWFooJFexim86nNI/zbX6opocIHT/Obq62ygrRXDYg4HS4bhSDJdwOjHDhjxzFTzQjUh&#10;GM6usJ6hFhzdoJ166ul24qlnW81kyk3SBk1RjkQgWGe6LJzus/dffs42QZwqI1EbZL5Yui7SWPER&#10;vhKExQnhHlEeA4S6LIbNttnRRx5qy1ZtoNHJxeO9ffuKL9uXL7vc5u23n2VBU0gSy0WN9GDASmRl&#10;MZpvzqOHY1zk8876CCQeRmEJS+pM77/3flApauieg2oPtoPeNrGpjbkiLURgZMXDdKMHBmJl5Rik&#10;8jfs6quftg8dcYad98Vv24zSKdx8Rojh2ybGmY8m6RW8IgL9KR89zg4+9CB7/NFn7N57HsILl/H4&#10;tEHISWpIVL2ofUYhrKu0L8do81DVaukesOu+dpUd9uEj7egz6Lcxado6AMsP1YgEYgQjQ2BckR4r&#10;3LPRahkkDMZ6LDbQ5jrgxegLDsdayCnxpXixPIhYHmRLxOgLZPtC1SWFBQPNO6cVNZYrLA07g8l0&#10;dGQ99uUrZhVm55cEMmHaJkDQUAbdNjL4GOOCnVEQCDHBSP/cSYXpv0kxO9nDlF7hLOvsQreN2v6Y&#10;Y/ehzMuCcP2CrXhnJRs9Btn0AT2AWEqe7lS0swkXaUgcWjczAFiUpEsdjXTaPnvPsnPO/rDNmLcH&#10;CSJxlpLeB6VgqB/aQkEUTkuLrX73RXpMzVZJvJboYAbagPRjNECmctlDoujRqhoMJsWN1SnyUils&#10;XrsKPs0wur7TuBhIjTGpefV3rrKPfekrdvKZ58ArhsGHwakAktyQ0GCtzdFc6re/+hWLUrExHGmf&#10;PP8cq4XFp855VHQMcpXaoslWWVZNAtlmPcPkCpEdOC5VTHhbDtnkKY325lvL7e03HqfSK7F9DjoD&#10;7GSh4xXn0DEPKlTIRneNw1aE8+y0c46zgw7fx34PH3nJO6uoioptUnGtLXlvJR451xrqJzvUuNRb&#10;bHvXN1ov4gebX1tqq99+2w454QA7+Ph9MOJNtoPfKS+VAhcLw3jNfQzUeXLh0tALFCU1p266edqR&#10;DKEqpdtrlXmVrngY6UB5Ajiipqg4760XXjjghH0WvCiDmcBh+vtzt6xau1c4HawY6oMkjBxFHmI7&#10;anglGX0YR4UgSIJLw8fREBDw5+ICTpFATS7b09rWj9iiqQfaqYedYS/e/7x9+/NX2orn37ZReBh7&#10;Nsy0hQ3TGQ4fsHrom8UMfK1fs5IcSD0QPAHzO5JcvfaGa+xr37rcCipIErNQpAL7GQbkSzPEX4iW&#10;THfzWnv7OaqCkXa8DABiywY04ODikF/kUGUEJWWKq1bFwlAPYUk7CoYgORVYe8sODDVhk2uhW0Ac&#10;l4RYBQasPQYP3n2vbVm+wlV5Hh0QPJQf/Am5F8rWEdvw7pu2/K3XrZLYftNPf2LTa6vwouPWQW+n&#10;u2MnbL8ihJ4LSSRzUc+kU840UElgKi2PabQzUMDqoVfOJOdkKsEqQsh7r79o695/13lW7SrQwi+1&#10;QkW6Ei0zpkE/LnMZyPpU8JsLPnu23XTrtXBs/IzxLiOUV1h1RTXEMji+VGIZutktGzZamkS5BHR3&#10;an6NrX1xlV1z6U8tezjXzjz0XCvJVNpgC3mMp4RQT16JB+0iBKcgjFGWApVI3jYBNxsKKGoUpRXI&#10;lRA6s4BRfPHRMEY4k9EG8ODdVdLOzizPSHxSTnYoP0q27INXkUu3lF6ZWxUzjoxoMeUd/EJyAsR2&#10;kAJLQb9UNdPX7LVzTrnE1m9otyuu+C4nBX4qg/AB5mLVjk/2asRiEK5GMeOcyIYCVM2YMcPRFUWi&#10;uvpn19hbbz3tyvccAKQcht9iUBO6IDFXE5MFuqWJ3QHEm33kBy071lhSQ/BUOmOc8CjEcjXhnEii&#10;EhcpYerC42I1vrqzaTvRxQP7v5phuR7bCJUihxuMdjgAWch2Mu7y7GNPwDepZXpzEr87EZZUP0YA&#10;Gl988lFbMG2yfebj59jqJe/ZM48+imch3PA8o3wtDdEVJmZqLjwPOkNpaQO9qzoqp8143UGbSmc5&#10;jrp3ZWkJXijL3nh3A1TSt+3ww46zMpiEmryQMFGKCUsts1CPS55Lcmji+MxeMNXhhGeddSYz4jl2&#10;/x8f5Rq0TfBj3FKnBI3I+XCMu1y4GmVqNAmjsaa2wW753u1W3ZhlH7/wSNvr+M+Ri/XapnVvWB0K&#10;FUUlYchqLZbPBEUQ6CGdrekECHHSR3bVIR1yDhQ/FBMJhaZIUWrDMoeXW7StL68su6C4KJzjG+KU&#10;abGHH83cNL2PGDVWnAaLTxgyGUuUcY0APJcMwsN+MuCu7rBd87Of2uAgNzaWC3G7mP/GZg5u6CBM&#10;+0Kqhxl4mW3bN1Hfl1gnndouJC0u/MIXbM6CPexXN9xky5a/YkcesxiyES1/VCfFWqusq+I1EJNI&#10;PL3o2fk6oCMwASDUWCCZ5C+8hJyg2tDuBUtbkJyA0CSvleGme7j5UX6viPJ7G0l1FpOQ0yc38BxI&#10;aeBJ8mkhNBbX2HtvvGb773eA7Xl4lRtfBed3OUwMxHbpm29YI17kq1/4PCV1ET0yKXGM29Sp03HM&#10;TA/QW5OcmQdPPDbcb0OD3GxonQHmxEuyppNA9rKjAACUhRTFhcVMP6Bz09vE9MPr0BoWQuMscjzh&#10;LPI60jBeOzYvvAvPQ/cNOqmmHvLt59f+0j587Mfse9/5gS156z27/547rKgQ3RoO1DpaOKOjCfI8&#10;pjgbp/F+axnuawY1nmftOzbYjT++3yZN8dkV3zjLFs85hWnS9YCZ28mBai3TQiFTQAWaR3gHuR+n&#10;7aAQGUdv2MsYcCBY6J1cWcHY6Vh+qj+c7c08v8K7Y/Xm8lxvoEh7gAqZzgsAp4fQb8nglhJcuBFO&#10;b1k1Wi+xYtz1DOZj9meiby/73lVP2Zcv/jE5hpSdGJdAcTvNwFSSamkQamMek3g5AFutLR1OX6UZ&#10;AO+wI462m3/zWweFf/aLn7fhXtjslJw6HUnyjYIiEjtOlqgKTjmbG07TxDYsXwOfhtckPRf6VgmA&#10;t3FuTgw8ZpzYnJCoEBXSIG0KAYlas+fDaIMY2CgCR35umsrmAWaIEEKyJrrA+Xi7BImsQMpnn37C&#10;YS6u5IT+MNS20zYzCluFnNrW9WttASDgWaedSjU1YlNg4w8CQoqTHM7vpoLcQjtgE38HG07FAOoO&#10;Il5JGi0DJpXPREScqcUYTcZCSvbK0qA9+9QdeCW6zeSIUsBKkagrf1J7S4CnOjwj3DQxKkROLIGY&#10;9RoTDJdd8g2S7Ul27U+vdfNYA0Ac/YylBFFHL2WAzgfuMTwCEJdTxfMFrLp4DuAfhrM1bRee+327&#10;7uonYA7MtoaaE2z7BhJiJGoDTJfCPnaovWiiEWCOCob9VIKXY5R5Hl/+iudfOjRAiaaZztBo1wA7&#10;NXzZITCJNDBoFsaSxCWNwRcRiadx2iLc7CSDzGs548X2wG/fs1/9/jGMCSn34hmcZmp8yNtxDCXC&#10;jSyFjV9A4jZIebZ1+zab1thgi/bcy8654HxbsWkNie151sAw/IyZsy3WxVYQR0yCFuGSTWnYTujY&#10;SllSUHcCdlsPHe5RRl890B88GhFB321M5SWGV8Y04RihcoRur0ZPpBIepezQepsYEMH8xfvapk2b&#10;XK+nGU7wlMbJcGaGAep6EAOo5uQj/tnKSA4luNTFE3S3C/jZSy8+h0fxWC2kpU9/4gJAxiJ76403&#10;rb2DuR68QUVNLWjz+7x3VukI0yGGh0hcw7l5jiMcZXEF1o4hZ2zGbIk1ggIzMrFdMiAcjOHmlZY/&#10;5yiqVq47IdpHHqV1yC4NIxUQ51mjwaMIKYUwuiAJ8xC5x623/IaCrcO+ceXF7DtO2sMPPQ4wh3In&#10;BHtNVSRJFypKqa6Ye/eTNgywgiccqqekz7bH718DO/AtO+djJ9oFF3/OrOU9yZ3jndc6Jawk17sY&#10;/K0AqkQ7+nxiRWL0WYOtnY0SDmQyPh7qbW6bDQ26wk9jLY2CQG6hoGUGyolpw6xpKSjFuxTMtg2v&#10;7LDD9z3Xfnvzs7D397DyAjJ9wk+GZpMwizAJVDGWOTjch7zENsQDw1YO+/2s8862kzidFwM0/fjH&#10;P7Z96CEJzm6i3A3gVXy7Ph2bTZRM93VXW5AKp6UJ/ZMd7WATAIZ0YWOUkj7oE1JMmzxlDvG7zzoh&#10;B6ENAGIZtVYMK4IXGsDTBAlDDz3+MjnFkG1vbuW0ZtnTz6y1+fN57cx2+7WAQuFnHGOhglNoG5ew&#10;DBXSe0veslcYtv/85y7ixgkV9toFF3yCBmglITrXOunA85RUOrhutHAYXqFAaMLFg7OUQVovHTRy&#10;XRsa2sRhgiKbQT+H3AFbJJSO2UvPP8TNglIJfiMZD86r2nPO08RpDWiqwEGHeNBeyPF5kk/DCeYQ&#10;qks5+b/61c/suddesnM/db6d+fEzIJAD8yPMmAWiPAI67SdRZqe2Uz6XdkwYyfz66v2thHv3xP3r&#10;7PRDPm8d2xj+jxXa5MmLSVHLmOQcpaEJTxhPKo5zTBMVkVigfeu2MhJfpeqjgf6ulkr2E2Vr2i7B&#10;Zy5gjvYFxdm+kQ3DvLx2sX3j8z+xr375F+yFmIFUxsEAYeAARfUw9Fl8RSokptsIZe4wzbAx5mgq&#10;aovsQ0cdZNdc/x176In77LLLL2Xuptj2mD/Ptm1eT34ABwSmmZqH2tfpaAO7OCdyw47z5to8sPRX&#10;rqfSQdd3DOoA4sdaKtFHzhRH/Xv95h0stIrZ2vX99v6aFjyG1K9KbTTho9KYbG09Q3bV976N/6SD&#10;jQfo6h2wq775GV5Lle1/4KGcxCLC5YDNnD6F6gxrIZHMpuTvR5VK20zOP/cUq4LAnUMDERAHfm65&#10;fRIDqp8+03pZSwOSwKGiYUdyk4N2X04Zur55Q2A72sxC+KlBtwbZk+FhloWqiAAQKyuChUe472je&#10;bFvWvgnJnaSedI3hAGcQWqMgRqFoGEroq6qYDiVvaoWyWghRfIg2hagb4xjbpk0b7LKvXgqavZYD&#10;+RmbgxbPxu3vwwPq4P5JBIBKDEuM4Cm64PWODIIvhRvpSs8hxNfbj799Kw7gEVDdOiZNkY9D+SsJ&#10;Zyib59GslBBQVgAFiBYYTAS8fHzAn44NFgRys4PMTLtSN4gFj4lTQX6cSKODuzVmO7fHbOaMQ7g5&#10;LKWCLJWPxktvd4tNQvRmmDdQAuCTxEM1w57TuOmnP/Upm4Ni5lWXXqehGZj5+fb+kjeYt6nBmhus&#10;Hesd6WYsghEUseAJghjHRINP+xuhdk9AigTwpqZmMnoIUAjxjAD3R8kL4lh+HsnaIHKp+UWVdvDU&#10;uTTYpCUTssX7HsBY6iTbRm/pyl/eYo/cfputZ7HDXgvn2te++WmUJaps6+YtUE7LrHTTNnvw8cdt&#10;3332dFMMmiz0kag/9ccn6C/l2KK9FrnkVt32iooKDDLPiqfU2gGHH2Uz9t2fYf6V0BtF0kLqnZsy&#10;BIO/H/7JtPpap3jeQy5Uz+BdgPdUQGL7GiHNg+H5CXVT6mvs/feehr5bgLee7Ppa0OJoS8iZqZNO&#10;44GDlUTccd6C+Ux5djodm8aGSgb8YBd6oVyy76mCkPzGK8/y+CH7/g/PtMOP3Nv+eOe9DN4j6cqh&#10;01RmDpOkpF2gulRDKHDKY2YyNHpRTe9rX2Vnn/YRdscnbMbUWvjTHFeS6Di5ns+DWoY/4IXnA84x&#10;ypEa7WRLbirf74t6U0iJSXZCu5+l8ORFSy5FFh+Pl3KDGIEApAowBUiwtErcXg8YQC+6sHlUG9t3&#10;rLcZC6bb7VdfT0sBMg6LFKTb76Nn8coTT9lJR59Ik+1628hUwU233OjKZA3OByCMyFh8kuOihyWj&#10;kcFoKblrDoM1FFBdaEVwD2FFypNSPcinjG1EjqORYyuaRIgQ0UteUgjWEy4j+aZaqqIzvm3tJtu4&#10;tcW++b3v2REfOhQSeRfVHMY/ex7dcXZB8ndvvPcOZSjEa8rbcVoDIQDFF1980U1J9oEFLUaGrGVk&#10;M68L105u0M6NmDp3vs3lFHauhuhFnhSii6/1ga0g2GtXIbassMzUZz3yJdnkNaveX0IowbDAZKrZ&#10;ASVEW9OLPW3rrGX7Sjz3NJBVUHKauBLqVYVEycFOJsQM4Kx1dmm2GpI8RrR2/WpbMLfKvv3t79pI&#10;YKZ99/vfs3fee5s8qJ/w3W+LFk6yAw68kiT5PVKAq6GfIL8P8FdA7y4fusoYHlkjyIIGFs051Lbu&#10;XE2opxIlJx3CUPyjhDGWj40RzvJBu7NpJJfkwggbGK7wjw135eTn+cJBlKy136eAASpZd4RBNJRr&#10;mUTkNKJqNI5IMoRLTlk5eiVtEITI+Ct4M+1UGVjrVVd+yY4+9UMgnUPcWEZYEfcTawyCvzVOqbKT&#10;Tz7aVlHpaBzkmu9/x372i2uRBVtqXrgx0qZVxwoERf6F4yVQz1HbCOZx2/+gA615/bvWzZaPLkSD&#10;KrlpM2fPJ2meg3LEJDcM7y+ptErULqP0dwZ62DrCKVYirBzms1+8lBKUkELMyyKMhKBE7IBo3Vjf&#10;QDI5DI6xh1tpnCL500BZD931EdrFlZC0jzjqSOthukGE7SC5ywgJbyHjLUlK+Z1gHw3VC6nueMxs&#10;EnQ67rlQA/LZNCvdlzyuSw55T5rpgN6uJbYm1ooXqKJHw1A8s1ISXywu9FgT1A2/Z5LNmFOBJC10&#10;CC0apemZRo9X6HgcBmM/1d3kUtQgGA++8NMfs5NPnI26xJNWBNB58OI9EX3c6XKhuvpiG4IZ0AP+&#10;tc8B0+2ldx62m39xq911xwPWBjbWUD2d+yUWIr03qiIZcJylY2tWbbOGSbMs0r/BKvGETLyTH05l&#10;n4H2KvhJPUr8sf7BGd7I2AAz7v4sH9buJw5n5wnQw+UDRWTIEerrZjKyESPmTyIhRvGIUCJQKUlX&#10;dN26d+xweB0/+N637OiTP+T6N3qclKibqEzW1EvZCckKejdbwAoKURjwYBzirJzx4ZOBzakcHE1I&#10;xvkBvon7fuJTZe9MPEhjI3GXbrZiuphl02fNwihrSLDpbpPcdjc1YVSbIRIxLwTMH5SOTCHypNzk&#10;XIC6PjraCZj6/bQHtkMBve76G+zgg493w3MzaBcMMuejD7HyB8CKKukIV1VV2LZt22wLw3InnniR&#10;LXvlZSRlkV/DKwn8KwdYTEOITbFypw+6Rk8LOQJNQoF3U6YsJIeZ7yRLCstn2ZQGDAtdloK8ckr7&#10;ETciowG6OvZE9TORuWXzOodMK+lOUp1q9Eb7mIYGobSSKOu1aNYqjHffb//FeK8tXGt2HQgaIEHN&#10;wYsVkXvGh2gMszeqDJBwLNpt69cutU997hy7+/7b7MijDubAtdJYHLNSnjvA37BHhb/DCUDXmDt3&#10;D7eQIxc4JMLBHsTotb9S0x144jCjPQ3esrVZh1c0ZRX6+9jVAR7gIcEazIlYdg31vJQmmYde9z57&#10;AaiSvEXMz0TC1gI3ZvK+B9ojtPlPuPwYS9ZHbYTJu7VNW/EoArcIC35wAAGFNABR77fNO5dafgnt&#10;ev9W9F0eR5Jih33s1Km2OdhkWxJN5CdUS0pjUHcqoCzMYaAdLgNvjiye5Pv4j19mn/3GTfbdn93u&#10;pE1r0P8d3fkqXpEwhhcqx3gqSEhLqCTCiDv3IxAYZgy1t1tbXlV+axeSuKuTWBdTYa8zQ3XvE7fZ&#10;SF0hWruYK6pd0pfx8bz9y1bYXqCwfrq4FYXVVCLL7DvXf9e2cnDEwpeOXoIuct+OHTZUh9cr7LZI&#10;Pjdp3hT71fU32sGLjrWNS9YQ4ggq3GQt2siFnZ/DRtx0ctjxlYMs0xhtQWZtg8/qqUInTym0JRvv&#10;gQmwwno9TXAsGC32MEURADnmLWZimxgdeccu+cIc629/lnC+wxo5DFkNPntuxTOWoXXTQvIOTEuV&#10;Vm99yKWMggwXV06xVRu3IlebQp/vMrv5D9eAaDPGPLiBtYBNtjUFLlWZYxtIwKH6uf0Hro9GKRcD&#10;j/LRI0kR0goGBouCGzceST4+iihjOliYh2IBgJ2PB/ZrlpeM3oN4nwEydQ/ttMFIK9N5q4G/ffa1&#10;q75kn//iJ5x06CZezBDd1J1cRMlWuClTXH8UF6/vZaGKyVs2b3dSY24hOAlzEjR29hwNZGVscmMd&#10;sRPJMoBDP1gHLsNVJIpKufRfEjD+vKCPUgkXZ3b2woX8dxBKcps8FBoKOH3L33oTuP0oO+Kwg8kJ&#10;ttCgYyieUrmWplwB4yna4qaOdIJmpZfX94Pvf8lWvr/chqVxB+lp+pxFVElUBWirLFi8t02fNx9g&#10;jglDTtohh33IebszUXjQzuqpeKQRaBJVIMhxNHAq4OACsVi0pdneh6y95L0X8NCw9AnNHlDyGGMh&#10;9TQg9zlgHwhdB9OVR9gwv8BmQvJWtaatKgIaCwsALRUuyBPddloAxSwwHsnSdrQ1UVjkk/CSQMOq&#10;y6YB2Ye49AiGO4TX7IcQngLpVhyPcB2FnygXHQWbyue5goCha9asIwRn2c9//nO7CKk1fcSBEroH&#10;um3Hzu1uA2+OtIhJK3ZSJdagPqEGpSRyCazsCRvHfAa2TfMk+8sCbA/R6GhC/QOOugeyd1wTAnRg&#10;2/vX2s6elRCPzrH7Hvmu1U+FFTbO/PR4j1VXTeGNoJ2LYQjsGobElNQWMteTATPAfZcg2teJsPIg&#10;PRLJoyqs9CAPJsNcuIjGJGMjcT0vfBZVKiOSUSWXcKCERlCEQ7IFJEXDcpDW/uS585iBAtll7jmJ&#10;295ALrRor4VO8PjrlJhjVCoFzBQPdTeT92y2li1raBIWQ+zqRuoMCTWu69xZM22/ffcFq2HeqWoa&#10;bf5ZnDAMhrie0zjdZi7cy2qB/0VtbER3dyr9JBmi9IjbQYDzwalCXGwvc+ABxj4KdHMpQW+iN7Z2&#10;+TJbuO8+5FbqWDObBQpbRuPTC/mpBBAzl9DqhQ3wKvNGkgnxkCNk45kn1U/FO0O/YDREU5N+8p8E&#10;z5fFdUrQR/vQofuSOFO9qrOtWVK8UBeELPXNhHaHoGhiFxM9NQxHRlVRXuUO8064Rzni0pA2DLDU&#10;Y/r06XbXXbfZOUyGBnEWHVyzDPhTjPdUwHx5BeAdJuJ2gouMxqc3nUgEvZHhtuJYrCeUwB3j2R11&#10;0c/p1nB4lP2GXRCBjvvoQfbYy3fYgUfPt9WbgcBD7D3EhQ/D/slj6H7rZqQkiH3OYoGzlccUgjWo&#10;sa25ZOnnkmvbivfXU90UMU8Eigwe0dqx3T58/CHEz/UAuqhu0hHuBs+J4z2iUtok+c5QaqpTm40C&#10;ZTZl4yjeJgT20wF9oF3y8MCitZSnMRqcl15ytk1trKb81xwPG2kFwxfTwYVHMsQJrUT6tYzkV/xi&#10;jS9uXL8BlQQQbGTojeokzeYzYU9YDkLUM+3oD59ury9b6mQ62lFhCGHAGoKvRkojQW6hfKMSRn+A&#10;6mmY0p8YbghHwphDgZyqJgwDP4VnhBJrK7luwyDTQ3ibYa035iDVkFT24wE8tDCK6etU1wCQUlgw&#10;9EshoIFbRmzQ02N/H0IDfnKuPeHWNLlR4BG2sVVW1DuMKoPbDVKLBxQWHBrBDSYXU7ulHcHI+fMX&#10;4f3L3Q6oCNIqQdcmoUqmWjr5rGPs0qsus6NPgkdDZZcLLqVxln7uwyieLYOxBDm8WSE2eGdSeJgg&#10;b8mPtjSJpEd8DC5aiosXgR03pFFMtEYuvOxCZMc229qt5CHov3SzSU3atOqublzfbDde/zvHzFdu&#10;UcRN0YJyUS5FClezsoON7yH4qUuWrLVquqj6KKIaiGJcsydX2HSG0hJo1I1itOPA4UngbJRZ8Cw4&#10;Qi6OXytcqRiKYekh3sfYC/lFKQkvgkPdCAZFyNClt7Jgj7msMJ5iLRtXMxnZYt0tWywGl2br6qUW&#10;AysagXXX29HuVgBWQhHIxXhrpyzghjByAf7BOAKNPxqzsgSqq0mL9oJwfoFVwzwMo8ggojVmbCma&#10;l5uZdhhHCasfHGdkxSooDdoHgGYw4VbrdN5fsZwyf4CFGv0wBoutqK7aCmvqbAXijD1IpvUOw/fB&#10;Q1ZOarC6hqlQOCjr8XCJOCEJkSRujAMREZXicftswbwGKiqmRAcgkknqQ1gJvKV33obySsc5BOVR&#10;G3TGkCJT516z5hJOikaYvcRI3nl7qeuODzHF8JOf/NSuvfZae+ihh3gdTJ8yTXrhFy+ycjrr29A0&#10;3gRsUIsxx+lpJTi4SQ6JI48n+VcilMdM1LhHcuw0oEnqSun1BeCKQb5GkHDJhm1WNMlnU+ftzfqa&#10;Xkd4ngZINgbROqaFCbz4DSzvTmixN99riGwYhYUwvjHHz6wL8XkU6dPa8krmhiAmA/V7eRHaXiIP&#10;NNK9zS44+xRSA+nsMjCOUM8YN1TConSyCB/8EsakKYUQXeHJvKkE4S+B5SMKYrHWHWAYBawXhtVH&#10;hdexfatrmhVABZWE6hjSGTdc93MakKCyhMvLv/5NV463MddTyp6BMOHUJ/1gLqx6WOo0a18RZkr1&#10;w/PTF5In2IpnyM7LAwPZYLO4yfffe5+jdaaGUvar3/yGCgxeLANsGdoWNVR00w/c31avXErSyJwQ&#10;FZswrJGBUSZEKdcb0e2D89yButWJJx/F1CESKogujw6SChCWOb/O28fp6+XhJTMknaeefITbTxAG&#10;F2GbLJ6yHiYd+7d1rVEmDRBKRUkVXqUy2EfHP0ke2QC56v33V5GzXQ1vp4ox5S5Avx1u34Kwpun7&#10;TrXZU1A7hW24cvlqpw42DnydjzfKQVdwfEsvnlHrj7VJLh32d3qzOnqx6DwUoliRYO1xaawgkYpF&#10;deMae+FUTq2bauu3NZNzaGTCw1aQVi3bAAAC2aQSLC1hpoY4qopmDJxDIUlCyYXgJX7wioLCClwa&#10;Szr7Wuzdd5aTuKF1m4TRThk/Rs/poD1msRkthzeshgAXSHxaDpYPwxmWHBhiAGUcNTHifFRDAXgu&#10;ATxAUXXatnHSczHGGEYouY84XmD+7BmOZ9tO+VzNzfvMZz5jd959HysCc+j6VtqaLTtIuOdbacNk&#10;3rOekQ8uShyPKO5MmtMJG4Rx22FHekoRMhbsd6CteO016AMzaEmk7NOfu4TrsNaO3v9wMvNC8jLo&#10;ARwiD3lCO7lSmpuV5rDMBF1+/KnHuC5DIL615DYfYhxdTPqk1U2dTCLeT/UWoHE6IQZdWkVbRoAv&#10;7YaQllljtB5W5cxFej8KiJjDoRkFws8BuFyxZAOvktBFyB9nlsgH0q3UL6p1OYCO2SD1IxzWHshr&#10;2nE5e9YC5N+eAcArdP28nTtBocmphijnk/S2ujCUNYgIlEGtKIPKuRmowgOynaRfOAa6zsEK+tuD&#10;eTt6s30sLqvxjEDDlAhQO8nPABVTEq21EeDj5p4RLmLINm1osl9fdzu9D14kzazoEM09ZmgidI/b&#10;cGU1DcRfMu1KyFBR+KoC3voZychDoE8LukdBF19//V1bvPjD4CLa+ME8MO45Q3d4EuLJGXKTLkr5&#10;EMCRsvNCbno37n0Yhe4KRiyGwUpEVRwlf/GhPJCHpMaRJ51mr7/2CnlEhtyizGon1TPshpQ9JaJ2&#10;IY2SaNeiLfP5L1/hFnVJCn6/BQfgDQpd9aZN9hRqLjdRkp3icZhYEiLjXofWBgYLYKHjhRYeerQN&#10;oLbZTr5SioTrkZPnugmFQeB2L15kgOpOpK0ROr5VhJ/pyHhoQ0Y1HnmPBXNdeyBQwvPyHnHRhMBc&#10;27GNchnukUbHeCg1yzEeFWMJkGhcPtVdglyxn/U843iosKccEJF+D9fz+ZfedAmyWALD3HRJrOnD&#10;QRFKVPEy40QBMQgKC9inSVgdBsGdPXs20xh72/XXX2ebNyGCgIxbGE/oJxwnGYaT/AKohPnxvhGk&#10;7jNUzhkQ9gAHyd+Wm7Uxp7Z2S3d2/nSNvQYZS23tpKuLREU/mflGuCx70TcZg8+yaNHetnXLd2x2&#10;w2JLSZqcFn0rBOhckjuVcUq0BAaJJK2usNr0KhmHoVVqOXfdpMm2ZNm7VAkX2fvLn8fTFDprTuB/&#10;E7DbAkwuluPWu8gRAmoCgpR6icfllM+9JG9ioEUpJb0YjZcLVqoylET4oKNOYA8SS7NamzDQThrN&#10;XEQpesMLHgHUCnFj8uDhFjHXXAP31pXPIl7hKcSFkdKPxoKTPKd65WHKVqBJt6tAzQofizNULfjg&#10;txSBhhYhX+ImxCTsg0H7wTE0XlKiHhEJYz2UR792JmnyklCx/4eOJefA86qrKI4PbiBJuO/fDL2C&#10;dncE+oMfHkoJB0Z4ncge2pPERebvIUYxMZrk+orqMEAzVfhSBRIp6tCH8xvgDvGYlO8KRW4TIAFV&#10;JLSIjIVcc5hDE+a9tKGacf75H3ee/NUXn3dDdnU19S7nSWFgLeSauaVMXIJA9zJmG+U+NFAxRjDU&#10;CDyjUCjrKf9YXfFyGITLEoHE9CFtIaNFEMWzKIeL8UYqUbiOUNqNgl9kIw9xCaSnhdP3QysXlhZJ&#10;bxajS9/9/o9pEDbh6j6ElWuZFG6U/40CUauE1ppfdbNDuLlsQsnTjz+H8S3gJJDTgASnGJH1gCoG&#10;JI/K0FwZWjFJ3rlC0iSkTYdaUaoCzVViqxHcISlBIe9RjCEkCIEQe0hMmeUB09CiT4kF6gbFuciN&#10;8hJqSpIUeoj1lC5cXKmHE4KUcwGnuy4EdhOgpFfJOlGUupF7V3E4M9KuaQ6ED6OCpULIUxcXle35&#10;iBLIIfFYGSmLa8QJw1DCqCWj0q0RZdRJtSmUgvuoPSIHk4Ke4ScvUs9N+YcOBI4RhJZSFqokVmMZ&#10;wolmrrKYGlCSPtA9jMjjHBLWF9wKQW3HVd6iSlqYl6AMje7qtejaF2OEe5K833f3Qwg6XmOnnnS8&#10;29N0w3VX26zZ02EdchjohYlWMsSuqSjovpawQhaxEQQPQtrtjfHFclJp5Nxe9vsaivvaOzv7Uljo&#10;EE+S9sMvJTShRkOYjdmq1UtsAQpGNVQmIjIdcvDeTAGgJsULGyfG5+ERhHlENI7KRRpgH2MeHieL&#10;GZ8gRPIYjxHA1ScJW3KVBZz0Z555xY47/ju2Ye0gb1SMITw3sL0fMCxAzPTzmDRIAfDoHHORcvF2&#10;WmauhDkJ/pLWhCUr8lIYWRIPIUI1w9T8DQljXK0N1fNMX0r5x80aK0sRjVNo5MS/SRv4T1RD5FoT&#10;qg58qOmHB/DzVaRs/XwiqxJspTvBJ9WfcwHwKSUN4mXmWyV6SpULr0W2o96WW/bJ1zEOQRiIIguv&#10;Mu44JkxJEpJAU9w1EnSRD8sxxDCghI68Ur5kiFDLKtSfEW6kQ5FLGU5SxKMDolU02BNPf4+3TB+O&#10;Q5uhlyXjkGeRsXhJmqUKKr7PxvVbGKqbD+Z0AB3tV+3555/Ho7PJDQL4V8GslGBrrEZ8pm72K0Bw&#10;cFECaR+LAJ/0cCmlyxcL+9tLqsuX+QPVBYnhnuZogC51EquOsc8nHeBGuW3w4yxcaMc4UHHgWnXw&#10;fSFbXfO5AFpUFeXiddEqP//jZ/K1yYWfeCeAVglulrhJisK1lKuXgjU5D2VmAcsZBno7WD5Fz4PJ&#10;Ay0oV/MywYWKoPCQk9WOa9VNEXlEUwBUTHCBHYag1b3E6QDHMAioxAt3oUeJoVywGGq6UW4foHiN&#10;qho0fsK/MyTFHmKwrujurpWzo13I9ITNTAgMKafRhxLgpIxOW0P1uPqiCTfhi7t+p58qTM8p4ri+&#10;+gH6vBqGU8XF7wQ5RH48kaYREhqyw3PKIwjZ1ZiOj9NcUlyJ90SpQpp/HFpNUeqwjDDtMEYztTQf&#10;LRxopm7XAtOkPXTfe0DXqyFMOtKZ8zATL0jsTk1zqmKVpxdAJ/bnmWeebTOnzkAf8Ab6UgV21Teu&#10;IFTj+RnzUWc/ofFgSG15EmDgPcS5CBmMdEwIO9csksm84y0v6PSHC4sSbG8dzmYJISlSOMN2Vx/T&#10;i6rrsjhtAbL+BNzZdobM0gzQZxcC+mCdIwBXfdzgrZB6qpDt3LFjq03axhgH4QWY1kHjY9qQCtI5&#10;OMTYLApW2pImL5PLDO9zT78FE/40S3X3u5Cl0xiToA2sxgIxMyX1jovOkFgpU/cRfkQsTyPglwaR&#10;TlFm67VKO07Lh7zwdUO074GEuWJqBcAmoeoJ8neeXRzZ3UJk0p/SjRMimqs8Q3mFDEcehG8mlp1P&#10;sP6E2bgWh/7zbk6XHIzzQDg28pWJSaYJx+NVaFIY5i5pbDeLxxzHE47hXfScQVE4lRuR52k2qoyZ&#10;bn9OIX+MYg0JskeNIzxGjPV9PeyhCgD25ZPD9bRTvTB5UFE51X5922PQOBhIlEyNXrN0gncZrXOU&#10;wop4DLVfxshHYlRVleVl9tGPHmpHH3EQEQBYItYHMX8jPSMatRy2IaKFaCW6F9IM9ouTRKNTG2qS&#10;IP/j8dhwsCA87i8urIpmEv7ukBdlOU8k7AV80+CZ6lo/ldEg699aNrUyCL4IagMvvGvAfv/k3dAr&#10;m11XN5KEqEyJ2AV/tAgEdMHCPdxck8jfOcD5SvRkxXEY6VmUhBEuXC6lwLvvrrVPXAAJXERpN+Er&#10;QgNhC56IWGGFGBrkUspUSlBCkcKJaJH5vIkBIP84uU8WFVk+Ca5W10SlQsCNCufDJ9HCKZLNEEYU&#10;cSQg8gfnTiZ8S5oL6VGJLgdPFeS8kkxFzkQXfhezQlbi0+lVYozR6ctuybtd9K4JI9llLEqYnWnp&#10;+jlSNw1SElbdQOFJChPqi4l6SYHq5FpDOVRgJJ2ih3qYCaKephrS+h0onRLNI2TzJ4RihBZLWVbK&#10;krGXX3uXLvxUyn60XvBm8qzqG03kLlqYDp6jQUPeYwR86bJLv2X7svdp9vRpXLd+JkuPJHqk6NJP&#10;dQvnw3i0jVubOHgYDAn0GAmW1jJ78TLykAAwas8M5Rdlx/01xY1RTyI44In5BzzjnnwZbC43R0OA&#10;DH1aMSGja8eAHbYv2TQ6dVEg+BdeeNNJnKspFs7J2LRpM9k9iHQZOEEWSaXWxWSFmZnmXsc4RbnQ&#10;GoYpnUvZA51m3CIGZpCIeOzpJ1+zAw/ktAnUYbhfsTPF2ESEDm9Ga+0gPjt9GhIxn0s6uKE0xwoY&#10;uxiHe5pGUlVlvSTCRijZtUpvCHDOg7FmI7aTQzkcI4QpNLgLqhyDhpMoFeqPKOei3TkRfmQTKrGV&#10;/kz08FxuovvvohUXJO0y4omhMzk2fah6kUeSuYtuqk2wGW1FwZNqH/UIOYiWiGbh6gN4szE3NYpG&#10;C3meGn0wthyi63iqbKIdRxZek57KM6QBk6DTPs6cuxaeehAWfAR5V042IVZqXCTiGJuPsKEKSYYj&#10;40wS/iRArY+NGze6/EYk+DWgzz0IALzw4kMYYJ/98EffspxqGsJAKJu3oTYG+uTDo4i4pZ0M6oXF&#10;pODpTRIAUn0lxbkx/5zFC2OfPecTQ3j5pmQ0Va+GYFgooS4W1ISSompkPqSjhiAfnmPB/Fm2cM99&#10;bR8UA9ZtZAGnt8su+8rl9vs77rJVq9bY/gd8CEMR71ZqAQrFEScVOobOmlIBXTxNVxZxQ2/77Z32&#10;oWMvgsCjuM5YBuhvjIs+Kr2XIZqN0AoLgrhrLTrX+1e5rvERSFw57FEcbhugpGAGmGsthYU0IWxc&#10;A2YAGRDxAZvQ4weo2+0N1BRNYTCu/nGuQj5tl20IhtG9m4hKu5yRLGNXCeWqI26H+/eEqKJ+VykN&#10;KJZ4rySPoMVa1EFFmOBT1Uc+WIoWaUVBgv2cZHWc1Xh04wF4nAgGkV3AydLAIGGhn8Q/JW+M98wi&#10;QU9xbVTBlUIQi9A/uufeh61u2nwXBJX7pclrXBjVolJejKuO1IXl3ulNHHjggTRa94YB2YMyRitU&#10;23WEohVa6OvwmLYxelNc+xYQc813+yg2NLIbJKcVD0Y7obisEY83DTs2e8wdr2FPdCzXn9/lZbpR&#10;uUQPN8zHC8hmsHyY3Y1jSHmu73qDkFRvO8gxvvGDrxBm4uxBXGGr3ui0llNJilni2db8mmuSdXdv&#10;JVZXcJHqgLbZicSFCPgbwAXYOUBoGByHX0MMlvbzEw9tsg9/+BjeZI+1tbN8k5/ViPCEpFmBFlYg&#10;HZJV0kjzifpdA2t4kbjEcdg2QocTQhRyX4KbdXMwhFzK7SCkqzB6YcE4iWTTMguV1XDF63jjBc74&#10;YtwrqloMih+7uMQlV1eWECBHJk+W5iaPknD7yC+G+F70zFwqEh85SgIwUky6KCG5gEUcoIxoxrDj&#10;kqR84nRTeHP6M/LUeDF54hQGmsP/kh4SfZhvXifBilqVEjZVXrRIIqwUrAhNKEBFGNrLAW9KRKA9&#10;lBOKYjl2z2NvWagcPgzy73mMxI6khuHz5lGGM8oC1TXNYzP6xPvIQ4qEITcpZfJG+9il+T76el3M&#10;WTd3bKLi7LXTzzjeBsB5JLuyA15PDt48CSbWzQhuhvcYZRutNI9zkKUl7wSt8EVmTD+GXb58cOp7&#10;qWZ2TAjQTlirDplcmTBIxXWtiGlsnOXkQzXTc8OvbrHNm7eCEGbb5V+5zLr6d9ocGmRaHrW7re4O&#10;EY8pyDpDEiospoAuqdynEk5VEo8/8bwdeNC+jG5yoshRsglxA4CB2ZSaYwgHJsg3xPYPKy5ThbGx&#10;BeunSiJxVFc5wfxMRmOxHDQJ7wSUq7Bs3eURhCO9BwkxpkGUaU0jc4F2LtgHzo+G2oQ30Z8oGXVD&#10;zfI+kNm9zEppq0k3DLYUJ1ngWIpqT97ED/IponyQi52EvilOb1xGQQjSgZDIgMpwl49T7kvTJYBn&#10;DUmMSDwfPaFGHPn9OPlKEBcp0SWFb8AY/p7wgjFllLzzssZAkMHeXLOwcfZ+1kmXuRspszwwljEU&#10;SvMgxvdDNldOKRn+tvZBQnMEGf5e+/k1t3A/dc1DNmfOTDvwQ3T0Z5TblOllgJp9IOJQGzqYMMA7&#10;Oq1jQRMcDtnA7g++78nLy6PFvys8l5eXD3Jhm7m5cf2R4r2+6mI7SiRvQFTF3WWrGP2PPf6ICy/n&#10;nHOO2/tTw/KGT3/6syTFKDVxQdaio9LTNUbJJlHCiceL0MqXoWhNr3CZANVNJxvcH3joOfKcSlh9&#10;iESTJ+RQeqcp8cOodWYo88dZVTzMWMUoI7YJMaKVUPK4GVoEAYA8n2iESiyk5Ikb1wJRVUpJvX6e&#10;LwqRahAEuJ8O9gjzxGmScPXDCzAshXrxid3UoxI3fQjv4VtJs0r0qBAj13C+j8Q0h0QwD3dNzLTR&#10;rp30adppWQyQzCKKxAlRKAm7/ZYquqQgIfkpVUzCVfhehCTIYhFIVCPwc8eQYB0e7HR7rrMhtPtE&#10;LeGmZYACxpXwcvNy6GZ/+/s/okJCSgwSewhYIcVjpQBTlffpAOtG6/CKJpsHWFmNuOLy5csdqU2D&#10;fnvssQfE8P1owbDXWrsQCLA9eHEdaPWU9HX3vdf91qcquV3V5HLosS26NM7D1NXVRTduWLeNP2rm&#10;n1N1w5X5JaVZp1ILa1MneYBSOgxXRSy3WYyOnsx2jv3n7sOLAS6Hd5KigdWGNFYJLDfJX2Th/sUC&#10;04uRUnZUY6i7snqV1zKkhimL7PmXl8FGW2D77F/DllSwngJmlemheEGWGffmRCskcIEwjDizSSn0&#10;agQ0auUeTp3elgxIGYkwA1VBwkWILRiD1vRlaUkpbyxK93eMueY0aHQBFzFE0hnHfav8VWmepnmY&#10;URgCw1G3WINggwBtXoxAewtCeB4P3iKGV4hzLbrbWmh5iG1PCOIm6ubpPSnxxFr/1GrQRR8jdGYI&#10;WcKDFKaEw8jTJMbxCgCP4vuEMDit8RsjLyH95BrQ/qibhhL6fW72qhCervQD8zAMtUAkBpkFH2kU&#10;rCaXwTaFkGHoCq2tUDh4/+LBjAxlGFHuIb9cQTvmXbr0W23v/WbbJV/+JMXKNFoNXY7XrNJajkL3&#10;KsVrn2gzcKi1LTcY3NzQ0ND/J4NpbKyPbtq4rovLvBQPMNVZm7T1+epuLJRBeRpZ4rTp8xxIdcEF&#10;H6fjuS/CzFAVcPHvvvuWbdy0yu578C77zW9+Da8WCVJJMUJfjDNUVYSyVI7kJTjxqlqk5yLRQy9d&#10;7NyCiH3vR7+0O/74fbcrKa29iJzqfhqU4RA0BdoVfqqIOPmBgDuNgspzxNXf4TmA7HhjrMBTOgIs&#10;INRSQ2BBVQ3euAsRAh8laDRKWBRTMIBOSojOvBXSfQayl8sWPVJ9LR+lekAqocSsAng82bQ0PDJ2&#10;2nIjbWw462RgDhwoF+Edv3o4+l1XTattOXFAlHzq+ywG64TlqBOuFktKnWTRMOXewTwS5BEeEtSA&#10;RoI50QNgNil0Y0IsJzcavOs2t7nJzWLymCjJVwn41BATl6VItIoAzxHAM+GRId6LdScPu2rlWnvu&#10;hVfty5dcZgdBC21rS5I+bLHlK96zpSvGAe6qHPtOjchmdneLxqk9DTIShSah1vpeXktGRJjbNnXq&#10;VLeownmYo488LvnVyy8ZgD6wRSHDhSGHW6g65KZwo/XH2os4CfcIlZdFmntzcdkaD13xuht+SYeV&#10;WA86XAmHYvPGbVRXFcTaHqYOGmzJmyvBVEiiyAlcnFeOpCXlPBeXlO4zMDkh6fs//pVd/8tL6Uu9&#10;a5Nn0hcC1FMJ7icZ09CoFw8TIFwIjVWRoxAQJqaoK8sLdDmBSln1VIhOrpKQm42hzZshcVXoySYP&#10;SRPSMv1RCEbAABXzYPvT3a4S3oOXVFcEDyXZ+yglr4xlfECbUtiixgmPgqt4mF/yEmqyQUq1e1rm&#10;6fISnlfzVDpQQnxlsKqEJMUaUm7A601I8EghH0OTykQBYUi7A1SRjHE94TxN0EFgAfayv+G3d9xD&#10;aMbz9ie40axnBuH1ctBCeM4cHof0kGJChwQ1MAC+IsSAZs2aZ88+f4Pde+8jbia7vKKO/GUWYk+Q&#10;+FtPIQ/tcgYSoerdsGHDn/Y9yUhcnqI9Vu71Sk1jrIPvtzPEx13frQ+jb/z+oXQqsyMZS0D3yASV&#10;QMqdhwDK9MeiVba3t2ONw7hP+KLEwW2I7t1ww62QeJps7oLZ9uHTTrapjJxOmoQMFtaPAjkvdI79&#10;IfJHUF54bCSvSSw4oKFzSW9Rcmu6rgT2m178EINx11x7u1302dOQ/4RSyXiGtrsCNwKLK+mkGqNH&#10;4d6YElVIW2L3uRrYoWoYljZ74OJljBLoocPKc4p2IDUF8iOJ8CgnVpMSsE+adXf94V4uLJLqWQzI&#10;Ux3kIc86KkIVeUcByPbYGEk4alLnnXEssvft7LDWPDneRWEH7+DFI2pgQ6dRodzlesr4FXZ4DlcX&#10;g2soMRK4OLHwYuI1Z9EQTWLAXHuej+SY1xtmdqmD3O7FF5czIapRE49Nnzrftm9rJf9DCoVkVxrG&#10;WmsYU7cf401wEBRilEtPpsMsGuYzzzxnXazi8fDcc+fOtY9fcC58ngo8E2M5hKF8BKJa0D2WqoXg&#10;D0frdCDgvyS8eL0X8Zi9s2bOdwnehEnxwZuN4GG2c5234GHm6M3qj/Vg6uP0UealEAjUEL2GukaJ&#10;n/rs7eu0H/zgO3bYUQfae8hp1dZOIvtmzpqheBh9RuxzVYSak3mMkugmaJ9REBesgW+lGlKJzC9m&#10;ELyjB1CJx2C/wDlnnAB5ijeVX0cooYtKqz2Ny3fIozvNeAoonQ4R0U0jyU3z8wnGGckiyV9CKg+w&#10;8bLiPB8hIsypdqFFXkF5DuZWDleniYmG7u5xqhk64+zJLiiocUWWkM6+7p28f7a3TmcvwEc4PPw5&#10;xbXrZIe5KWNgI34SZoUzh+zgOVMyXDELZcT6qapPDoYoIJIlCeCZgoQjp04htW5p8qrhidCAh0Rb&#10;yyVWrtlmt//xKYQi93Lk7qZmRJmKJwFVjPKaxHqcBqOPCUuan2VlaM7Q1dauqK7OUXKVZW6r3Smn&#10;fNgx8d54821+9h6LuirtrLoPQzNBmw+0fPnyDa5yVVKsxFmRZfe2lN0JL3nRVmzA5S/O++z+BoCH&#10;eaiRHv69bKJN7nP6LopzinGKe1FO5SuvEk8RBRbeECIZbKPfkVek+MdKXRpdr77yBut7/2g33ngL&#10;g+NQB0EhDzroAPISchYuVC8jDRqY64NfWwSZaJBdhgk3rQCGwqx0lFW5d9zxot15x+ssC98H2TII&#10;PWN0ciEO+XxFXHBesmponWJ5GdIicX69MKHGAR2kdpUg/ARJQrNIULWISvmSiE5O5l27JZlR8pAr&#10;EUGRQuuwM0/9qJO6j8J6qyhuwNCYpWJRUT5qBrk0BbUt5JNnfZzfZWUfFIr+zm7AOf6YE64yW58S&#10;OZJ2nryJXxvaQC3HoTEoERfO49QYyLYkHCTCdoIOsYYFEzAaU8ksrmUZoWMaBuuz2//wqN3/wAsc&#10;TBiB9IH6B4Xe0r8DQfcjz+9D0mTzpi3kd9nwVao4zJ1MX8xjsoGZLBLixx59gmt+kH3kIx+xE044&#10;3n704+/j9WtsA1xneeAOSO1afbx27VpnIEp4NTeurXRuOx4fu6pkJm2SG3gcF47+zMMcc/SJmU9+&#10;8pz+nMKizcr05V5FPpL7d1gGRqNyLEopt4VB8CmMYKhcralnKOyNl205it7trKtZsXKN22q2AzXv&#10;G2/6Da7ez4KrQ3lxN3Aj82zuvBlIbrWT47BgE5Spgsk/lYpDjNzmw8mtq5vnhqkefWSpvfjsSvvi&#10;5y4EkZxMRQMKjAJCRIoJqDpJUreghj4Mg2FxvNc4N0ScEJ9KUs6/vNoEzE+lJ3BWYUA6NGqOCgV1&#10;EhGMZ+A5Z6Pa5KMiCZJoRzGoMIn4MDe/hdGMfJQckvxuPdDBYM8mynqEBdi8JmmUOLzgMEYZ5D0K&#10;wYrjlpQ0aqpRDc8Mh24Ile085N+CAJVBXvsQU485JKn6mxa0asppCubRrY7SyX7xpSX26FMv27r1&#10;TGGwGL68HJWrPrAf+L455BwhgYGU7xpNCcAYyKGgaAXqz8sP2QknHosHo2LnPm3Zso2xm70drURR&#10;AhuHkjoNbZytLm+qrNLijl5+bxN6eUxK8JpV3Oj+yrMMAYQqx+FjK/e/ZdbsBU7U+c8MRv8oKirC&#10;IXu2ARy106OoFutfDxJXMkYeoMx6lFi3bNkSmz5zmtvC8d0ffBNizs+pgsqYHIA8DH3wxFNOdTHz&#10;zTdfdyOfBxy0F8nVofbem0vAQ/rwCkzVcUPHuClVdGszrPcbpzEZkCAPLjnMUopx+DFj8GK/9d3r&#10;bcGCaXbeOSfa7AOn092q4M7glUY6bMOqjTZrwWRnCMFdnAS16pWoi7IpVz7O63aNaNcXVHjY1VfW&#10;V3FxeI7KmdUTNAg8hYwuBEBYiCuP43FibKLPor+Sxcz5UPu4K7MLIZh5GUv1YSCSyhfMOTF4RliR&#10;kao0xwt4CVmFeNE4wGIX+UeIPltJNUUDkxQy/MZFB2Lw2fYc6hGP4BWaWhllYVd3Xe1Uuuzl3HB2&#10;TzP2OzTIteJ6eHh9bnTLHWI2uSDZqhVAxxz3YcJRDn2jrXiKKtQxJnPt33QH/qSTTuAwt2CEK8gx&#10;T7Tvff+b1jhZI74Sfip2jkH5iz61HEPb7fSp78kDX2P5WdduY/k3BgPPc/z1V17dmh3OeYfy8jS5&#10;J03M6aKoSHScD668LHMHYkA1SHcs3HOeXfHNr7qErLKqgUy9HGkK+Lfga6d95DRX5gpH2/+gvUEe&#10;m6yJ3xNYVcTQuJ8lXGvWvMff4PoZ5EpR3mqeV+tYciAwS7UhBLawE3rmZd/4Lrpy5XbeeaegZjUd&#10;Dm25zdqzEu+Ea+Z1hsgJJjqmhD6tyeHUjACokb07VWt1jTRcl9lNglFXmvdVweknMbJZ01ig3s3J&#10;BXvp6mb/IieNtJzyNWjTmRJA0py/12riKBdXyuV4M9y/us+akHQCSDyXcgZtNlF3nfqNSof3A8Wz&#10;evJsqjPCC/whvV8fwj+vPvO63fb7h9xct4fKZ1IjTVxGTQb6WcoFFTWAnFkXS7vU0C3iIBYUimAE&#10;5RLjGaV5mMFbzOUwnXPu6XYXaqD33fcgAkiP2Cc/+Un7xre/5SrShx+5j/WNDRjyOP2/Rfab318P&#10;8Zv57sEechf2GOCRhLfo023G5cQoNClMIXOyYebMmX8KRy5UfdB69P3Hzjm9rqqi+gvQCC/PxuU5&#10;ZNY1I4H2NcpKbNZi78V77WVHHXUUrpwKBneuIfNhpCJ60az79S2/cwmemn3HH38kIkKz7aqvfc1u&#10;R3P2q5dcARkIVWtk0ZXcDiY73YUVkTnJvLGI4SiWu5c2zvNVE3bGaclns0RiZEQjnett9sxGO/uc&#10;j0LzRHUBkWk3TgoCLBBK+EkFWjUhPE6UJN2n7rQqE0fZIEXWxhG+dSU9n639MStjevPVpVuZtX7H&#10;yuvnI38hnX4lyRhMXtI+9pFDbWYDK3/owSBv7hh0+pAOn5eqRSMYKiGCXK8QmJS04mKEsSiJNQWn&#10;4+1mmB0qop+lDaVPIdr8yMOPk3AyWcDPlUfsXnQqzyQmXppkODIKvAHJ20+uNHEPwIHoZsfQTZYK&#10;Zjl7CT7z+XM5uHXIjHTa97/3Y6rWXyrS2up1m+y2235LUdKBoPRBzG7X2vw9ZlgTpKwOcKS1a1c7&#10;glVoV3Ejr6LncB9AFXwfJVU49WtXXvnK9BlzBUL925Ckn8AB7SfurcSdbyO2TdEDKfsWSUdxLkyy&#10;lMOw1nY8TDvJU0PNFOQxtOZ3mEGrOhDES6l+xhmpqOf0jdmvbrrBPvuZT5DsSYBvwH5187VsmH/A&#10;Hn3oadcVzaYkdQmg4HNevB+QzgtF0YGH7JXcsH05KgdFlNcAJHiI6XMWIP/eb9/50a+slFN3yVc/&#10;T8nZyHhGHc9PYj7YRZILYQkD0pLzPBGk3RwAXoBqRghxCmMSVSHD90XouoyjmrVg7jS7/f4nKTkZ&#10;FKNlUMgoiAeD375jldXWnYxBA/bRsowjfizBAXFwtSbYVWfKkcSs074iyr5xgMOoNolQKfnxlFru&#10;nmBQ7sGHn7J7734ErzHgPLFmufIlcarusPpghDDRFeLi9pBnOfoFRUE+TVYZUBfjNh0wG6snFdsR&#10;xx1uJ3/4BHYOrLYwopQ7mrZRCS21L33pMhRBD7SDDj3EfnfbNXhL7W4YdIJOUbi8UgF75tlHXbXq&#10;8hRew25qhCom/Ux8HaqmpbR8tn3QWP5NSNIPrrvhlrEvXfTpdUFfYDk3bcoEaqk2gVjzkJtx9RIB&#10;1BTgmjVM/KHx2ji1XoxC+C0vugXfxxx/HG31/e2gg+cgq3qz3frbX9sVX/2yi+dt4BhnnP0RO+jA&#10;w+ypx5+3p59e6rASSaKGaNjEMbIuFlpQF7hd42U1haCRm11jTlvqU9LSo8GZk1OJnl3KTv/IZ+wA&#10;qBZnnH4iK2X2wrgrgO1xrSCgRVzoJDJqE+1oFeAEVhmNUFnHXICzQyOzHYP3kgPkMDTW2saKQNDS&#10;GDc4CSLc0EA5zbZ5YFr6XyPA9igZSAQJUrn0+VOwEIVXiWqgr1EqI1IUUG68DZ36MJzkJ5951f54&#10;1yOE8U5eHzPWdM0jIL7V1Q1IsLbTeJSAdRwUFzqHhAoggSvvAQWjTVIKUruFx42yGbfBTjnzAlu0&#10;71yKBSZH0xDhocMKZpYcyCc+8XF7/LFnKan7bcXqFXbex84GL5P4ARRLGAiam3/22adcQVBdXTlR&#10;5tOPk1NQGHItHGEy5HXkNPefeOKJg2bX/FkQ+hMO88GfYl3d4UBoNYnP8eQH2bLAcSTC9KAKS2HQ&#10;ST345s2bbc+FizldSL+zn0CLvfUiPvaxj7k+T0vLIPJle9kDD9yJF+pjPPNndjizPbmgmCTY9vFP&#10;nIUSxFnMOieYiuyABwP1kjCRkMCQlKYow7WuTyW8G12hRaGQBUPQLfIqKKD9z0XoRiYtB8JWStUP&#10;BhWhMlFCGoa4ZXgPcWzTikMYjQPslfviFvhVJ94TpHVQzbD9t7/zdWsn7Q8rx1ByyUxOkqXhZexJ&#10;7EOZQeoROQzUiQylqmwMqbJsxBk9GIu4PMpjVCBofY60e7WveiejHbWTGu0LF0O4ZhBQGn1eZMA0&#10;Qjys0Q1AwHyNpJBnjSIapI1xuZTLWjjGOCo/n+jiF5QWOipEnBxtMIIsmpZ6kpQXMNPeCW1hypRZ&#10;dvbZZ6M+tS87Ch6w1atX28svV7Lm+CgAOtRDm7fw+tSP4+DjzdShVo4TogL7UxTBCNSPGo2MdREi&#10;Nx517EnE4D//+IsGs8de+41u37ZlaSSVWhb0eQ8WsKaBbPVKsiSxzrUvJBFTyfbu62/ZcceeQC4D&#10;0lhHmUu+4UWndtHsElv6Xrc9ed8r8Ehq4Xf4kAZpsgMOoDwvYxt7+yaAqAJbDS09n1PSMBnagXoZ&#10;nCR5MS2c0MZ716qQWDM3QtiAdkjq9xwrH0MYosvbsICKQivsEHTUzE9hEfwZushDO7a4LSduH5bI&#10;1QAvUtqS4IqqtCid4/Q4mAlGuGXnGqvf/3gYgSSuTDsOQxWADGENlMM7X7jfguztroH/OjpEbsWE&#10;YBZk7FEOUTiXrTAktWpOjkRRJ6fC80PaCsDfSSGGXYDeTlHlhGCSCHtKulWwaTBQrQgJPOrD5VQQ&#10;hHZzhd374w9UxShH6uuDEkuuqF2aQXZGhcbz3AFe/Xq3ffXyq+zOO38PDlblFNW//u1L7SuXXWyv&#10;vvGonf/J40luc8gtWUL/0ttMISiv4/rxfCWEdG2WKcaglEf1g+K/T9Qgwb598b77brmdtsTfZDBf&#10;+tKXRi//6leUw6xMJOLUfqrkJlreu7ksyqp1YzdsWG9TJk8Djp5J+buAU59vP0MZPEPnkSYDlt3i&#10;2gP7778/3e1juZkhKqrNnGAMQUdcat0AguK7uo7prh6Wo1bwHLoojk2mfc1cRH3vjIiToteQEvIr&#10;d4DxqDE5Tl9F9AJVKTlA6FGAQu1KCpKIOoY9TTo3jKCBdTUoQX5FjwgCHjLKyYll7BUDDVON5MB7&#10;ERXBo31OeD2Ra/3S4yfR91LWhqWTqgkFKZCrhwUgGQZj8YuIzoe87V/7cIw98oWJnpqMZiL8TxjL&#10;BHim069Tr1AhxkCERFk5pfg48kqixeo6XH311Taf9szHLzgHjxJ2FWw5Oxz02GoDbN261TUaxfnV&#10;3+v66nrpmgu7EdorhU4iyiD3+N3Fixf/Cd394Hv4l6bBv3pn/HEvSe4S3sBqhQMZhz53f68EWBdE&#10;9frKVctJ2Hy0Barthz/8oav/N0LfVGPrIPTpvvOdb7M6p85uvunX9tnPfgEEmdyCZKuPwXSdID2u&#10;wKIRhHH0+PIuEwNgKvdAS8V5lV0QOtwMiEQTdzVJ3QJxTmuacBUDVxkSW02TYepec9LjVDFJKUbu&#10;KnWlT6PBsowk6TUVgQFlQWQPkyinIW6VIocaBtvIRfO2EPXPZBcz5SSLIfFa6FAHoV2oUy2BgFwZ&#10;FAarPlBS63ekaQdWpRusG6+b/e9+7GKTp7VnyT2OyMMTn05FdFfumALT6UI3V7ND9bUM+TMqkg83&#10;WrlTP4T8M848xH7965vx2C2MIb9qF174SfvWt75pr4LIH3300U58aNu2LQ7VVfk+QRafuO16Dn3o&#10;Xqo1AElKhvQQwOuWffYmFPyFj3/XYL5+1TcH5WE44e9hcYh9T4SA3aigvteFUd9Gln/PPffwxjrY&#10;szgdA/mWff3rV9jtv/+dfQr51W4m98455zxHqtq+badt3LAFBJjZaCiIrmGn06Ut97sIO3psOQ7x&#10;S3YbqZZKiQ2veRu5ag2bhyhrpfMgo0kQ6xOUpONKPKlcUqpYUF7wQ4BKAgQx205CPcGVURtAo7YB&#10;t7caohboaYiKKI6Uhl/TfhCwc+lVBfAmY+i8eAh7El4WDVRq2R7R+IUkK8bIWHTz6Y0J8AvhXRR2&#10;1CgVCPjXP+if46kYegGH0YQo3oX3LYNRfqH3rtOvpEtI9Sj9uQH40BF4Oy8895Kdc+b5kMLfgI80&#10;3a677lrbY+ECd3B7Wc8nYpvkb3XoRH5TzqLDLTUqgXR6XEULl/hTGemQ8/0wz7kU7/JnYN0H38Nf&#10;zGF2/wLCgB2RkeE3MJZ9cV0L1DDTm5Bn0ZM5QjciNGLODcEgewdOzOyZCylDp+BC0WEkDNx77/32&#10;DkpLMgxRNxfusRdTeAfzd/3Wwb7qvCqSRh2sXaEmTuIrOF+uUmWl2O8TBH4tvCR86IbvGqvQzJMH&#10;MEyD6W6JDDfNqzka7ABhKY23WxZ7nqOsoBlh4CzETcjSdKOWmIIOTzQHtceamyWpd7Rm8inH/YQo&#10;LRWlFGTcF5UJl1iI0ccLFQFH7k79LAya3JfnJe+hfA5pDTHQgLrkKV6nT2DiX/yYUKjQxzjK66Kw&#10;+rEUwQrqvytXjBMyNdgvBYYIQJ2YiAUaLGNevBDudSVLNcrJk+67/27bCuNfFdLll1/msK92ioBZ&#10;s6dC2eyx9evXu460DrxCkaN7UMkp/Ml7pTBOGYwOK+HtceCQZccecyJqSf/eK/8rR4AKZwhLXEN9&#10;vgxDSe7mfO4OFzIe3VghwDU1VbC6VqJVwsJJXqhe7K9vvckef/xRFzs/+9nPktMk3UD/xg1b7Yqv&#10;fRN6oyYZ9eJ10zAM3oSMUdYvDRSNODhehiPy7CJ0CVnldAth1aCWut4T7pW/By2VbGqSMEQ6SxFB&#10;jOZEpbhxWgmsoXPB9l5uPAfa8WuIVfwdvGCe3z1vn5JCZTsM4IEtjVF2IiNOrqTFooQaPGOKfVFR&#10;cJEkf+tm8sljpOk/Md3Ac9FSUTWm/OsvfUwktkqDZehIRkJNiOHp4ni6OO8r5lIA3uOuDref96Pe&#10;dpKwtB7dYdEaTjruGPvBd36Mx8imVH7aNRjXrGUaAGOrZl+kZpI2IS27dNl7juurHEiHbjedU0ai&#10;kCnsRV/JXWDQjr6/7777Oirmf8pgTjn1tBRepo0He5Ub+b5c2W74ePebkeqUcoqVq94neR2Bw/Es&#10;J2Bi/e7eeyOVRTl4zTVX70oASfC4WT+9+hc01Uad7p1W0+lTF2U3l1ilwu7Hd5xSEVgkpe44OhNR&#10;VNp2CRJfqlm3QEJ7Gt1cDjdDVYUzEG5KSnPGfOqxXXWlsC1OMKdsYuoesEzAmvg55D/CMNSpFzDX&#10;i/tP4IkyUoZCXiRCOZyhnZHg3xGMRcvE0+RGKf42oZltPIUoFpJ9U1jyKSH+wIdrS+zOXWTkopCK&#10;MK4BPq7jCAN5wreEuQjPUjt+AAMuBevy81jLli23n1+NctT9j9nLLy5hA8vzriekoXrJ2v7wh98j&#10;l9kJ5sKIC7nfunUTeYsrn1XlkugqX9H3uVRwOkC6zvoZh/ZppG3fOfqoE7r/msH81ZCkP/z+j3/a&#10;99MffX8JUwPv8+Bz+RFEr4nEyRFutBuR4fkgeYJaBO+wwUyJ31x2AS3YYw65zOU2c+Zkcpy7nEvU&#10;7JIUHz/3uc/ZoYceiidgws95COEjqm4EQ0kJYYKRt5vYE6LrJmVuzQHp9DiSEp8SBRAfxe134+Lp&#10;wosFB/OCnGAicZZHDILKBoXOKo/hAjmWtzi0SpoxVok6Ou4tHfSJ3jNhjdNHsHE9ouSukdk071M3&#10;XliLDE5SIBqNm5iQFL2Uv8Z9qVOtkR0XeiYebuJ9un+LMz1hPApbmmdyB4QKT4w/LYpXI1bXeRZ6&#10;xOruD8O0mz9nHglvgT33HMoNDirw2lfYm0C/h+v5aaqkuVSq86COdNvd9/zRdjbv4JqzVQYgUx+O&#10;conhCZ3efQ81foy3acEhvI532f7XjEX/7d9Nej/4h7yZbqzzFSqZZbJSPdnuJ9QbHST2u3KQDL8Q&#10;bsyGjWuc8LCQ2zDNvJaWLmdIA3SqBSipBDz44EPJ6t+0W3/9O7v//gdAQZvIgxAM1LYzblOUbq4L&#10;M1xYhQqx/bq6etxNVS6kN+/4pxomh2aRBk73aX8RJzaXEyRKpBhtUTriJZUVLnRKe07n2bdLFRyL&#10;cK95jIanBCAKAdvS8GmcogOAYD+bWUPi63JaA1iqJOuFE6lZI+K2JM20/SNIqyALwR4Nzg1LfoSQ&#10;oTbBAPmPoAVX/ktdYVfJ7AxfBCo4O0ODI3hbvAA5kVhyOmxq+CocyjvoMZYuXWpfYCGZyuNf/epX&#10;7tbomsyZO8vxXEZG+5li/C7A3UcZPBuwtetWuvQgG+pFK/sx9bwK4ep4TxQqbNnlOouNQDnNys+O&#10;15gceQPvIj7UX/34mwzmyCOPHMJtrebBX+fRtruEdBd4phvnElLyCnEttMtxHAi9aedW1se86XoY&#10;w8y/HHTwfryxQfs+7Dwtp5Ao35133ols+k67G1b8xZ+/1B5+8BFOmLJ2EFGqDWnQCiuQ0Uhflm+c&#10;rKt6V1rrEoC+oGZjACRRjH6fdlBrspGQJAplRivpuIFwAJwRarG5QoY73UpIxb6i1+RHqTMb0cVC&#10;0OIAm1iGWjdZmnEUqSPkgaw6jAYwMqGFpmA1XoSWsvibfHpOGgNBo4Q0h9YGbt6n4TV3DnnGXYWB&#10;uukqDPQhIx+DPShimoxBI8DF8GukihmWsKGTfktQGEj5ssyeeuopCGV32MdZnTypsZ7tKMX2zW9e&#10;hbhkpb3w0gt25de/SlXUSYuAhBZP29Ky01577VWnMq5QJOKbPLYOtqok5TISRlTeIt4S+c1SIJRn&#10;jz/++Kb/yFj+Zg+z9/4HZRYuXNhOwvQKBrKOJ4vLUBwFYJfB6BQplwlSuaQBw7SkYdn777gh/NKy&#10;fPvSJRfx5r4CRWGyvcsyCHVLY5zWb1z5TXvkwUfJ8K8E0n7QachqtkmUihkzZrkTKk8jYpR6Tqoo&#10;FHvHMSQlhyIUyQOkFXq4QE7DllClJFHzwTn0qJSMSnRIkmXaLidBn7TqV9EE8U7Swo2hQZdicM4D&#10;xyRNw8/Ljudc5r2DVB1+Pr28D5XXHgwnw0wSDSv3GYXhP05FlKSsn9jJAhSg/AkvJEP/0yyX+nEO&#10;7Ey6mzUi+VW8xAhcF84afwXRnnxKjdgEGMtGhCav/vFP7HdsYimCgrmMxqJIV31MDEwB0b3sa5di&#10;PHg1qjoVGmI3ahH6k+jpyWt2AQc4Nh2hWF5Fh9yNkEhZwqUTIvaHIpTgS5hZenf+vD15Q//xx9/k&#10;YfQwF1186SiWuI6c4jWecLNOik6OQ2FdIjpRokoISEwv8S+GR3rthhuvdaMUVdWlaOTvTYgYchWU&#10;3uhP2dKqrqwkQU8+/hTYdRe7/pDoDoWI/mn1X2kpDHrtOqJ01gSBSlZ5CbnTUdbi0fdwRCu46xOA&#10;nIxrl1BgUFJjYC4xaBPjkiCh2kH9nWXfaKGQrMYYJ5GgofYHaNJQF7MAreAiZsHFVEpSqTg5GLyR&#10;8BWhuCFNPBJK3CJRvFmW1CLwKupQK6+REqcDkchldF2Eb6gSUS6m5FKsPGE0LrHm93LRlRuHxhBm&#10;OrGbIkBG3oi023r2Jrz66uvkgF93z6eE+Le3/RpDJCHmOodQOv/ZL67G21zJf/eS7DYT2u9zs9Ai&#10;hecXsDYQS3QCCbuQYoU4hSJtNQGky/DfXidqvHDEEUdMJJJ/w8d/mPR+8DHgdvbiHl/kZ9O5CCUM&#10;wFVJHVJdWi+hQUnqRNWkMWgVqgLexujU3m7nnfsJp0IgsG4K3e1xTvaq1cvBZRbbFfRCnnuWLfLI&#10;owrPUQUkRlqMkrZHRCJOSYqSW+tYZJRST3LbypQoSjpMp9n9T7TqXQI72g+peaWAmGOEHHYGCEgb&#10;7KDygFMyqBBKTA+Rq+ixUxL8IwGsRBEUETs3slLALPkgp1ZrYjJac6xHBGnWVILY+xp4q4Oq6uW0&#10;qrTWMIxXbQp+LnA6RRKuaU+t9tlNPJJCpzL7iQkDRkuwYIUKoawC3EQi01zSYmTG7rrrHuip011r&#10;5TMXftree/9tONB9du65505McgBBzID5uBNi2tVUTwLtRNIvZU9lAKGicSl57hIW0k2Z0JCZqEDh&#10;ba/m82nQ4GW1NY1A13/bx9/sYfRwe+57YHq//fZrIkl6nDe8AqNhamRiJlcXYPeLi2PhjuFG/K9m&#10;hd8AsuT33f9HCMvVjtCz734LQISn2i+v/7mtXLkaLdkpcFIQqqd7Kxn0CFPyIjivWL6SJO8WV05q&#10;tDMfhr9UrkLMKytBdOATN0jiw+LHxQkN40wNDkOWHh6O2wAqn+MMvo9DVQihNVMydY6V8lnIjHhW&#10;7RRLFlewVKLBRvORMimZYnmT97RwHYWgdhbB6Mufu59l8e9AJQrdbLNPFjVYurjRglXTLbdhjuVP&#10;3YNdCKWOYTdOqIuQKym3UnIpgZ5B+MIqjzX9qcO0+9OFBlWFGGJd9RQAxDBqmi3qbDH4l8/YTjvX&#10;Ia6JVIxBe5K0OOs71sM65lffeIkJAUZDkHuPoKa+Zs1qe4oFp5I7UymtkK+EWHiMnkd5irAXeTqN&#10;zQp/IXkewdiexRCfJ9Ft/9tMZeK3/g3j7m/54yu+8qVy3PcpPOlncM2LZNlqEaix5TATMVxdnwK9&#10;X3ZFl6N3r5K7prrRLv7CV23H9mZitcdVR489/CpNslK3C7KhAaVqklrXAiAfOvX0k5zr/xQErBNO&#10;PsElcYOw6FQqKhw6KQqamBP4hgR/SMDF0xXkr8RTzCbChvRnqmGnlTLkFY30ul3YYSo4UThz82td&#10;rqEVxorrCiPqa2UIcYVwliGmOG+TUqIh1p4emRCl4TSpZI5A7IoIwocxKMKU1Om0HTejDiefkk4N&#10;qJ2wS3REU53qm2uzigbg0kMhu+mmX6HPstX2229fO43dmHPnaXAN6VNaLZqw0CzYZEhiKxl3feaZ&#10;p6BgXuCorCqn77ntN65XJMhCPKV+xnhFLN++fbujYAryUIWppSDaO8AIUIZq8655cxdcf9JJJ6+d&#10;MnvyX2l4/Vtr+E8ZzPvvvumhwpEw/mcjkdEPZ2WHalXCKdZrjGF3aHJ6dNyEEMlmN0u/s7NQpWKn&#10;4MknnQ5JfLatXQOLPQ6lEeOaPafSVqzYYbPmNILTDBOff4ZIH8u7yfzPO/8822PxfLffsJkysR5l&#10;T807KeeIsHZwguAizSRNRYo2oBxD0D/6u2iy9HS3ITuiDSBUWazXy0EBQisHRxEn9GQ3unCgEy2J&#10;Ujckp+UY3OQC2IUjGGjQSZoKi54Iua4XQ+6knKQMyoN6SUkMIQ0a7OQM1Yjkt/V34t3KYLRBRZ5Y&#10;BiM1ChmNGkdhxnUvu+wyd9C0i6qBrScXXfRZ/lsStn85+CIJN1BBhBxGoyECK2UIa9assbfehujd&#10;xb5IF56QcBN2xePotQp5147IibERfBcVodgBYGDPA0vceOwxx795xPFH/MWO9F9zGn9XSNr9QISm&#10;zJHHndQKBvFkWWn12yziQhaNCA+lwY/+v5K4pq1tVozwsp++jfoxJQzwp+j6cibt2mu+bi3bYOvl&#10;QxfIlmwFoxEsQi9H71a55OuvLLVt6/rskMWnW8dWsyP2OdjeemqLXfON39jNP77D3oKlN9KGRn6g&#10;yJ75w6v22x/fae899Z596+KrrICkcTs4REEW9Yp3kFPcy3YOvEmazbNjTAuixxdHGmsn8h9tJL9j&#10;iDcODdHUA0/pZZXNICVnNxtKRLHslaoVifJ2tpt1opjVNADc3snvMsCfRG82r3q2BSsLbWP7FkIY&#10;yg75hMAIE5sl2uNKtQX3dhiSlXZSxlMa26hg30HYHr/nDbvvN09aXhqxw9EAa5r3AD/Cy37/l5Co&#10;Yvb9b/2YnQiod+OphplSiIioBQgYB2/R0vVV771qTz74BxtART2L7noK2qhELLPQmSlC+SKXwzsI&#10;jTWXElrFwQQOwwTlyOD6WCLy+Pw9Zi39zxiL865/Swj6S79D3T5y3HHHrYQo/AjV0zuUbZndzHPF&#10;0L322ofNG52uj6GBOMVQyYLI5Qu9vP7GXzltX83IBLVXECab5C7WrltP8vtT5nBIKCchK0qS+ZOf&#10;3EkT824nYVEETH7qqR+x+fOms9Kl1YrJIQ484GCnR/uVr3yVEdJ++9DBhwDGceI0nshnFA5JiEqm&#10;mKadNny4aouhtgIAt918ElUQu2eLlRSqsarYP0FsmuhxyaOJM6I8wHXUFb4QjJyMnLwqskGIVUkG&#10;5Ab6R+ngQySjXSAVdCEOYtj1AxnUIKS8ceNm5q6edIsj4I2TpJZwLbY7Gir8IzeRoUaiqkjB+HpO&#10;VZ/yFpIge+ihh12hsZvtr5JZlZBej2a3d98HrTDUe9lFt+jhvjyyaNGiZ8//5Kf/5qroX9/7/7TB&#10;6IFoofdMnTr9DXCFx3HTa/SG1BnV+juhknoDuwaiXH9HibFKzFWrVjmCz/288SeefBD3q31I5ADs&#10;HwigwDSXzWbf+NZX6LpuZ8lTOV93QsDa173xj5x+BjfFQ26UYPvZ7+yRh5gSvPcBuK/FtoB2RBlL&#10;1reyfEE3qwhAzHWNCQHZCBBJiFpc2SJ4soLeexk5lUCARmFyRW7nZCrs7P6ZBvs1R6WfV1agJE74&#10;0WCeJFSjzIqPgxT39YxzktnGEpPmP9VObil5C/uGyia59TQrGUfdf99D7GPnfdJefOF1t9TjY+ex&#10;+5p1NNf89BcOOxSjX9tfrr32GvvoGR+2e++7yw477FAOxikuX1NuomsrQaHf/e53bkpRRiFgTx+7&#10;GQS7vypk6ntd/10EtCjh86Ha2trHL7jggv8Q/v+Hh6QPPuAV3/pGGzD3c/SSnmlv79hYz/aMLoRq&#10;JqbnJIs+QbRSLtNHD0kjo4sWLXYcGonbrF6zDHzhRjct4GdaoL6x1K686mIrq8h2801StfrJT79h&#10;m7esd0tFDznkUJtUV8V2jmtoXg7Y6RhQS0s7Cz+nkNyxaJxQ891v/cCWIdHVy7xxAO5vRmOxKHH7&#10;MZhOtN6G2J3gZ3VMGZWTNsh3QbMQ7O8UKzihUTrl25DHyOP4azJBPxtki0sfvB79N/2cpZlO82bG&#10;tIXwVNJsppd8WCPYjWbGleTSRX76FfvFtTfZ2WddwOjN7Xb6aWc4/eIDDmjEmGrp4rfDx+0GZqh1&#10;leSUabVMMB7JISlzCK72Zfex1U2H7MknmWjQrgXEslVdacNsAmbgbgBVYKBjX+xq2/hdm4GKMhRC&#10;MzL+EN7zsc9//vPrcgqKP9DZ+vvjy3/Jw+x+OpSndsI0f6youPhF3lS7TkMuVE19FcbgxlP4Xp/o&#10;vTqkU4rYSsq0X0m9kFt/8yuMZynoZxfzOxCt2VFdWBywI48+0JWN7y15nYt4OY+Xw/zNL0iYN9ol&#10;X7qcRaONjm7Z0QYVk/L2jdfeYlhs0JZgMDnMA+Whz/LGK28xE3Wn9UpLn05zEP23NGCelmuM0X7I&#10;hXMSpqkYIYzlSHKNkr6E8KWfi5UntSyFtDKmO/1UN53MAA3S/8mnFSBP9ezTb9gD9z1N/iKVLVVm&#10;eCuS+/vve8ymsh7wqyS1wnJvufm3MOI+Y2+/xTw3QssKeb+47id4mHLmousIz8VOnLCzs82NspYA&#10;90vwQIy6lSvZjw1Oo1JbdEvBDkpiFSbDGHC2yGIk7PLCWqaqr86I0pnHSQue+PSnP/1eVV3Dn0Ze&#10;/35TmfiLvwu4+/eeZPL0adF33nh9PUJCj+SQabEY+7jSktJKKVapUhFuIvK2PtTLKCkD9d3vAEes&#10;Mu8EZaIX+a5HH3sQHGG6nfbhM7iYjKTyxrXKLhiayvLuA236jEb7zne/w4RBpztJN954o9VVloDO&#10;Fls5dMxKdIKVG5SVsNh09XqeM9uefuJZt9uglUbiicefbDV1NeRBhew9WmsPP/wwiuZ+buKFTtPu&#10;ceaGxD0WUKaL/+yzz7ocTDkCgjqujM1jVObuu++2Bx980G26vexrP7GujkF7nR3R556N2kReqbth&#10;EsocZKlDOQNnMUru55970c2Qi8a6evVKO/LIowktZbZh01J7+dUX7cdXf8fRN/ShNTlL2QT3wotP&#10;Ow/Ti/6dlqWLx/wmSgyXXXa5e11PP/00q25Q03AlNVKXhCInHq2JTMJsd0/vM1SA951xxhmvTps1&#10;V/M2/+WPf4iH0avY76CDh44//sRlPq//D6XlFffiPbboTUihUV+T+MvOzi7bl23yF18iFc4I/aUv&#10;u5JbagaSQlNyJ6T3ll+DS2xZ51YdR9knJP3aH1/9TeBu7V4KUoJPsfseuN2NiG7ZuMm55QoIz++8&#10;s4YLPGB777WvwxzQuoE78ojwXtYAT7NGmIAjg6wiZiPIOPjJyqVr7EnmeJYhUyJY/t67HrRN65lL&#10;QrP1uadfsjtuv5vG6P328AOP29cuu4rq7no8FnuHZsxnD/WgNUM7ePutJXbE4ce4ZumGDZCb6KQr&#10;wd+5sweUdiaeYsBeeeVlZoTOYozlKvZJd+IxH6XV4IHZ/0X78U++Q2N2b+AISO1QQnWubr7lBscr&#10;em/JW04mjqUQzghffQVFCzz2ffc9QGj+ENTMRQ4SkJHIi3sAMdVjU/5IGvAoRcathxxyyKuHHnH0&#10;X+W4/D1W9A8zGD3paWecOUzltBoR4SfouzxHh3nN1OkzM3KljkFPabhw0SL7JZ3qp59+1m655RY7&#10;56xPOVdeVlrrCFVqMCpZe/W1F2kp/J7JQxZvM7S1vWkdF6PPLvrC+falSy8kdHXbQYcsYohuskOY&#10;u7sRnH7xOYfRaHlUG+Huiq993fZevJgdkLMmZrVR5syi6x2A+ys5WMlUTWfn0ZK3VwLfSwQg36Y2&#10;sG4ZYZ977nyIGSEPYkMP8P29ts+eB9k7b7xv61Y1kyelKV8r7IhDj7NvfPPrDusZBq95l42ySoPE&#10;x/EDKH7uogtBYFN27XU/gs1/FgntyRyUXvvZtd+nCBgBZylgNET6OfSa6ILvbN7KYbnBUSwVihoa&#10;6kniGRXm2tH8tbfee4vw9BuHIH/50suY//o4S+QREaJ/popIBYaq1b7+gecDwdCdBxxwwNsfOevc&#10;f5ef+/cYyu7f/YcajB70qONOHDzrrLOWwuv43Zp1a18kb1kVzs5NFxSzfBJPIEKymniiKBx/4gl0&#10;pkcpgdNwgZGmL68FZEORgD0/4oUIjHrjzVeQDbmOk4quDElxPEVzLY1hsXFlYLiFxRjn2CmoEohA&#10;/e6Sdxz/ZvqMyY59X8h8Ea0Me4cVxWLQtyJQrXxHQkB6HTqdxx5zki1dshLa6DaA2ywanl3wU/AQ&#10;Te2OeyxyXm9PxE495aNu/vu9d5eTdE+hNE/jTQrty1++2H7ww2/bngCLbR1N2o7s6B1a7h4GKLz6&#10;p9+zn17zfTvplCPtBz+6yn79m+ucqKPys1yG2GL02tatX4V6wwNUjI+4pqG4KwLgVGZrYvHIow53&#10;YfuIQ4+w39/+e7v1tltdUXH9L693uoO6rnovhCReoedxGop3QuR+64RTTvuHeZbdBvMPyWH+taUe&#10;ecyJI6+/8vwGfn775q3boosX7Tm2Zs3aveonNQbVF1IM/shHznCl8IWfvtSOOvJ4O+nUk+zll15D&#10;pUq9JxBeVBNGIW6L1yEX/9jjD7n5p3nzFpD4TeJE9zKQTu5SUMd8Mqvy5hcxXfhZl+xp6vC0004h&#10;TzgSbshrqEfAOUEEKZcJQ5WbI8DqbeyI7KFCqaurZ0Pc3k5zuBJZUyHE6njLYLdvb8JjIUWCc1y6&#10;lAqJUyx6hSqVctYGivl28x/R9xvpQm8YWgGo47YdzGlNoZ8DkWl4WHPeqvwqGNQ7wRmqcB0x3jo6&#10;2exGVffm2885vEp9HmnviGQmGoMqHJXNgiCU6IrSIVXvt99+2xk/hCdHrJo6nY26hCM+B3BvrxKe&#10;Hjz//PNf2nOf/f+hnuW/1WD04Ad/6KjYe2+/tvm22267a8u2rf3cKPJUX/Wa9esmicn+y+tumKii&#10;cO1HHnmsffOKHzND3GVXXfU1krUOe+jh+whNrPml/Bwe2ugqBDH73n7ndTcwJ9nz7JwZ0CWgHDA7&#10;vHlzp82cO8VdSMgriBgdaFNmVNmaDfmc/nlUY+jckCB6tfwKo9GGFZ1uNfYWMp5x++237+KLwJGd&#10;VYwyxRH20ksv2Y9+dKv7fYGM81hMLsUI3VDJzupnPhY3nP6Rk4EB2PEEhC9ax+BQl8N2VAFqDFbe&#10;wMm/ISG7fXuLK4+lP+foFMx0yzsoyVYSLXKTRpB1bW666UvOGJR8S55fia4wmFdffZVcDdmyadPJ&#10;89ha6fPviMVHRW57jCHEN6bPnvdvRlz/M+HnL/3Nf4uH2f1E++x/iPgI6y//8pdGx0OxLqYHTqd7&#10;6rvr3nuqTzntwx5tNS0q1uBXCFymy/bipE+Zwk6f393ulBg047Rt+2aHojY2TOeC9eIFwpzMNqeC&#10;pYtXmIe6NSdPnqWCzriHHozK9XzQ5XZmjvc7cC/GR4upjqqczp4+hAnVsev6iKMOs1pWIFcx4vvI&#10;E/dPDKezkJOOgZ157mlWXl3kbpY+dDPhjdiMOTW8jogdfNh+dnzeUW5cpr6h2g4LHOQMXMu+YtBF&#10;/ZIbYaBugA6zvIVe06YNG0mAX3VVmDhB6iTLYwlwFwleTDshyI88+qjdDbXhpptusiuvvJKtL59i&#10;OO1bzrO8/vrrLkdT345mbwZjXINBPwMQ+ujHP/7xdXWNU/9Mz+UfZSi7H+c/1Xz8z7yIW351QzEu&#10;eGZ3Z8/Ha2sm7c/pmt7a2hbQyfvsZy5yIJ8MQHNMz+PqL774Yne6GqFziiQ0iRusJepqwkmxoJRt&#10;Khs2rqPFH3aKSyIGTZkC0Dd7nrsRjQCIcvUSR1SY0SiouDUyinJcvU69BAGad2qQfYrzFjrl+lv9&#10;naoReRbdbLU6FDLkERy24cZMkf4C0W7rI29xjHzNEkUd/bQNwWcfOZQ8xQBlsb4KfBOBW88rQSKR&#10;5skzoG6sdM+1m/Sux1aZL8hh/rw9XMmsSlOGu3sYTUuz8FJx2hpvJjNjj6L29ex55523tbi86r8E&#10;yv0t9/V/zGD0Yu794105q1asntm8s/W8kpLSD3GD6mkJFIg/Ivi+qnKiUvr+935Id3sALuudlI8H&#10;s8HjLtDRfZy737x1nStJBW4JCW2HUaaSU51mXewxWHgywrkYjoxQNE+BXHL74/yORHx0E2SMyhGi&#10;VCMyHN0wFJfcf9OIr7rhMhb93EmUclNlOHoOhb3dc9MBQLMhQqVmpNeuW+2I15J00+6CLVs2OzUs&#10;eRAZVyc5iwuZgIHq5AvtPvGEU11Ce99997nXoX6bZN6POeYYp8YgNaktW7Y4sE7/TTNeGHgbxvIq&#10;uM7jx55w2Otnnns+igD/Mx//rSHpX7+FM889Z2zrhi1rf33zrTeOj8d2gs+c0jewZSo4TPUU9icv&#10;eW+ZTZsy3954401XnVz+1YspI+8hES61ffc5BM+SZ1+8+Hk76pgPsd12u+sp+TGeoTGwGhLVEjaW&#10;5aA9J2+zdcdml/esXP2+E0BUoqoEV8szJHYUpLIgJYA6wFwxQogyAKfczdz3nAVT3UvvoOqRxzF+&#10;Z3S8D1kPTcgT8joRU4JjohOfZk3zFjyIEt4+Kj95P82C59OdL6Z9IEl5USf8hJ4cNss17Wjlhk/D&#10;4NudR53E2mThT1wPe+utt3jcDiqfZkDCWS5Heeedd93j7pISUyK4gfD2FIb87He+852VjTMb/1tD&#10;0L++h/+jHuaDT377Lb+vwe0eWNPgOw7B58Vtrd2NLIjJktyp03ij33M3QNoffn8HN6EI3fzZjOBW&#10;2He/R2l6+y/tvLPPwYNQdeRNqGnJExTmI8vq6IcobMJb7adjLC/SD5gnzV5VPtrKojEVhR95nlAY&#10;7V+QXCWUqkacdJjayy7XgUtLheZGggkl8jC7u7/yOBMa/eWICvQ6gZ5Cxle0b1sz4V0YhMJUOXxh&#10;vTaNyJTQWdekwK2/+a19+5vf5rW028+uudauuOIKpMZucF5m2bJlTqxQrQChy04Fs6IiAw1zJy9p&#10;NYb9JN3+Fy7+6sVN/zM+5c+f5R+Ow/ytb+KCz3687bNf+swLw/2Bm3dsHbgnk8p+ixCyNZWJJG/9&#10;3c+oeErsB1d/DrXx1+z4U/awJ579LZ6gCZmuw+03t9zsXL84uns17mvf/eIPLNnJ7HGKwXuQh3hX&#10;yrYt227ZSdbCNA1YPdTKrBT9HcC5+pI6qyuqsQrK9wyafCWFATgrrYB58F9RcGjatp4+ETebxLW/&#10;G9EdvMMoy8HGkWHzwLUtySOM0YNKs4+piMeoQj62muVX+fStBjqZIhggNNKxqa+cRtuh0FrRywuy&#10;PPzsM86HhsHgHmJHHSTtxxx7lBu7KSzJtg8dvj8Lyn5tM2c3wijscjRWydNKLMnrS/V0drW8TIV3&#10;D5PAvzjxpGMf+d8yFt3b/zUP80HD+s2NN1cCQM0luTubamcPZmnqcLulOmHqvyj/ULwHRbaTTz7Z&#10;nUidfIWcn//kpw5rUdKqzxNOOMmJNa5YsYKZnmccy01lbBgEeYIJKMYa8un8zOntZ1pdQqsqRlOB&#10;UjfQh6YzxSFWFSN2v/IscVDEJXa7DHYNpokDo3xHYzP6qseXVxBVcoL/AwpLwqvO/Be//EV7l16Q&#10;PBWQvcOJ7rjj9/B9fuIolXq/Ck9ui0ggIFFC7X54jxztcebcV/M37RV1NRPu73/p43/Nw3zw/V74&#10;+c91InO2BNd/M8ZxE8nnK1QCq2gxDO0mB+mCyzA0/CYjEp9GN7oU/uoqiNBtHe0AZA00KQ+zq775&#10;DXuf/YZXMqIxSCjZmzL06GOPoZ0wgr7wDL4Oue9Fsxxh0aZIUAl2GQjp7emGzwtzUN3m8SjD66yt&#10;ScRQRc8tgYuMJ4KB19nR51Bf8ZRPP/3DTqAaGN7tI5I4ksY7VPaKiC3DFmqrjnsC4G/Fivftt79l&#10;PwNU04MPPtAuueQSdyk0NrxLhTtGqFtPCHyYRu1NhMkbzzzzzNc/eu7Zzf/bxqLX+T+a9P61QzF9&#10;7uxh/vvSZW+/23Lrrbdux+Ms5IQegMHM5ERWk3MUyCMoxrvFE5S1Eo9WfqClDEpA9W8J5+hEO4kL&#10;Slshpb/4BXSIXT+nzc9NPt0Q/HPjGj0D7WAjr7gqROV3mnjy8fMZ6Xh3qWuIvvLyazZ92hznXXKy&#10;i+3yK75kr6LYLY+gsd/9D9gXWkK5PfroI4j7nE4H/CEwIbrVzDstZMOuhH1UtqvrvJqxGqkyKJze&#10;eOMNjt4gfEf5kGB9PMlmfraexPYtPO17VEpNhx1zVPd3fvSD/yV/8m+f9p/GYHa/tMX776sSsfOl&#10;Z55bB7D3OqdtfzzOgZy06YSBShLAEgzEJ7ctxPjSS7/kTmd3t4/m37v23e9+l623L9gZZ5zl6Jd7&#10;7b2nC0v63X322dtVQzKoT3/mMyiY/8Q2bd3sbpyAP4kn6zOMpMcfGd997LEnHG1hAYuqVqxYBdzP&#10;sDw5tmgLvXBuNA6j/Qnv0hRcsMc8l/Dmsi1WzcdR+DKiWgoVFuu/uqbcrr/hOugNtQ4O6GQFH9+n&#10;oXN24VlaCbnbeL3LOCDvYMjbDz3qiM6fIhL0z/bxT2cwuy/Q4ccerV5I13tvvd30+OOPv4zRLCRk&#10;LewfHFjQ0dVZTq5QQ65TOEQeI9xkQvps3GCVIa7zCadWLhqAWgi6keq7KAdSTjFjxgxueA/l+xv2&#10;yU9faEcecTSGd6lbfSfureTXf/CDH1HmL3X5hrazNDRMtiVLljk9IRmfALytW7dZS1uzU43S3u66&#10;yfVU9+jjgc3UwWnZijHKWEcRWhQPqAJpVGkTw4NhxdHYztHISAucn2W0TrbyXpYdefRR3ceccHzX&#10;dYyd/LN+/NMazO4Lts8B+0tRoOfNV19rJpF9Ay8yheSyEq+wD6FpXnZebsVIZKyaG5hHSPIo9Fx3&#10;w/UO2Z2L/IVUEK659udMDA5adV2tvU7nOgCPt5NWhBaDrV+/wQFukhMRwiuZWBnJd7/7bZS0f2+H&#10;Hf4hp9mifEm9LJUJi/da5EA2zZK/8MJzu8KZh4XiX3LtAf2+8prJjIzIkNV1x6gTeJSm5ubtW1n7&#10;u4qfdZDfbDr8sMUbjz322IH9Dz5IIfmf/uOfokr6e6/SE488Wox3KKTSqc3OCkzjpswhRM31+4Jl&#10;5Dml5DflTEgGd3eBm5tbHcaiCmbjhs3Ow4idJuCsvqHOVVuOLooRSC9Yc0LyPuXlalXcy1TAVBMc&#10;r6pL+ZIScSWzguynzKhwIW73pIHjw0xUOWk83iiG3Iqxob8S2Qi6vJ6cawN/337Cicf1H37kqf8Q&#10;Ftzfe/3+K7//f9JgPviG/3j7b/PgthTRr2ngJtZBmZgMOjuHmzKJ3LiYm1RKwpxHcw/ZX8lwaiBx&#10;ApzTp9evIf5dokNOfk2LriaGznbvEhLd4V96PbtWD2rUVSOv7JTcNcbBmE0iynOIg9ILp6UVD7iJ&#10;54fmkW7CaNrmz5/f95GPnP9/zkg+eL3/zxvMB9/Mu2++lk03t5i5n0olyJTo1VAnp3HjGvh3FfhJ&#10;Ed4oB2NCHxlxfD4GBlsK+G8+DAR5vIlR2T9JYkD83o36OoUsPnisNAY0zrcJPiO+UGiIx+zFY3WO&#10;jY12YzA7SWI3MEfUxfc9p512Wt8++xzyPwrf/1c8yH/0t/9fGcwH32xna4uPfk8BgjyFNPoKuKGV&#10;hId6Btg0zJONYYT4ROnDz16oBA0j1kH60WHXKskE0pxkKPw7SbId5ffG+BzFMIb5HOFT349iY71p&#10;X3YrhrkDYxskHI5B1h4hxxqYM3uPP20A+Y9uwv+l//7/rcH8ezehZUdTCFAshLpVkBI7tGTZc43k&#10;PGV4Eu2mqeBrEYYVwsukMJIR8pxNGE4HBjFM6Bmj2onwdZx/J/h5fFLj/IGZM2f/f2kcf+ka/j8+&#10;2PyBPX4hNAAAAABJRU5ErkJggg=="/>
  <p:tag name="ISPRING_PRESENTERDATA_0" val="Tmd1eeG7hW4gVGjhu4sgVGh1IEjDoA==|R2nDoW8gdmnDqm4=|Tmd1eWVudGhpdGh1aGExNzkzQGdtYWlsLmNvbQ==|aHR0cDovL21uZ2lhdGh1b25nLmxvbmdiaWVuLmVkdS52bg==|ezYzQjQwNTEzLTg5MUEtNDI4MC1CQUNFLUJFODVENzQzRjZCQn0=|SOG7jSB0w6puOiBOZ3V54buFbiBUaOG7iyBUaHUgSMOgCkdpw6FvIHZpw6puIGzhu5twIG5ow6Ag&#10;dHLhursgRDE=|SVNQUklOR19QUkVTRU5URVJfUEhPVE9fMA==|MQ==|aHR0cDovL21uZ2lhdGh1b25nLmxvbmdiaWVuLmVkdS52bg==|SVNQUklOR19QUkVTRU5URVJfUEhPVE9fMQ==|"/>
  <p:tag name="ISPRING_FIRST_PUBLISH" val="1"/>
  <p:tag name="ISPRING_PRESENTATION_INFO_2" val="&lt;?xml version=&quot;1.0&quot; encoding=&quot;UTF-8&quot; standalone=&quot;no&quot; ?&gt;&#10;&lt;presentation2&gt;&#10;&#10;  &lt;slides&gt;&#10;    &lt;slide id=&quot;{8536E340-1A60-4EAB-8631-03BC87B342AB}&quot; pptId=&quot;256&quot;/&gt;&#10;    &lt;slide id=&quot;{7DA11863-DC4E-4FBA-B08F-8CEA9A6DF46A}&quot; pptId=&quot;257&quot;/&gt;&#10;    &lt;slide id=&quot;{59959348-E2EF-44C4-AEF9-7368DED9D02C}&quot; pptId=&quot;265&quot;/&gt;&#10;    &lt;slide id=&quot;{6A2EA49B-CAC0-40A9-986F-5631752E28FE}&quot; pptId=&quot;258&quot;/&gt;&#10;    &lt;slide id=&quot;{34E54E57-2F87-496D-B7F3-C6F50183F85F}&quot; pptId=&quot;259&quot;/&gt;&#10;    &lt;slide id=&quot;{9DE51F50-F1F9-4BAE-B52A-FC4F048A5733}&quot; pptId=&quot;260&quot;/&gt;&#10;    &lt;slide id=&quot;{C9301722-3974-40F1-9FF8-0F45B1126BE4}&quot; pptId=&quot;277&quot;/&gt;&#10;    &lt;slide id=&quot;{E9AF4D86-63F0-4CCB-8A52-8FF55DA73B77}&quot; pptId=&quot;262&quot;/&gt;&#10;    &lt;slide id=&quot;{2E8B672B-333E-43E0-BBD1-0D20AA8AD046}&quot; pptId=&quot;263&quot;/&gt;&#10;    &lt;slide id=&quot;{CBE5EDC4-FCD1-4FD7-8FA8-BAAFF234754A}&quot; pptId=&quot;264&quot;/&gt;&#10;    &lt;slide id=&quot;{92E75BC8-13B5-4B43-A499-874EE6710E3B}&quot; pptId=&quot;266&quot;/&gt;&#10;    &lt;slide id=&quot;{BA69C21A-9256-421B-8C11-025E1FAF0DFF}&quot; pptId=&quot;267&quot;/&gt;&#10;    &lt;slide id=&quot;{85E0E32D-C3D4-46DB-B20A-08863594021C}&quot; pptId=&quot;268&quot;/&gt;&#10;    &lt;slide id=&quot;{B7879067-8298-4E1E-9753-610D5E2F3E3E}&quot; pptId=&quot;269&quot;/&gt;&#10;    &lt;slide id=&quot;{29E0E257-41E1-46A2-A754-48BD838B463C}&quot; pptId=&quot;270&quot;/&gt;&#10;    &lt;slide id=&quot;{2C2F76C6-C108-4172-A12D-88774DD25989}&quot; pptId=&quot;271&quot;/&gt;&#10;    &lt;slide id=&quot;{A08F1FAA-DDCB-4569-9C87-0B4430A95B6C}&quot; pptId=&quot;272&quot;/&gt;&#10;    &lt;slide id=&quot;{E9178BC3-F405-41AF-ACDC-2A0FB8FD15BF}&quot; pptId=&quot;273&quot;/&gt;&#10;    &lt;slide id=&quot;{EF0D2FDD-606E-42CB-ABEE-9F1C43B6C73A}&quot; pptId=&quot;274&quot;/&gt;&#10;    &lt;slide id=&quot;{8FCDBE17-E623-4D4D-A7EF-E489885683C0}&quot; pptId=&quot;275&quot;/&gt;&#10;    &lt;slide id=&quot;{CE089BDB-C09A-429D-BB4A-FFBDFF4869C7}&quot; pptId=&quot;276&quot;/&gt;&#10;  &lt;/slides&gt;&#10;&#10;  &lt;narration&gt;&#10;    &lt;audioTracks/&gt;&#10;    &lt;videoTracks/&gt;&#10;  &lt;/narration&gt;&#10;&#10;&lt;/presentation2&gt;&#10;"/>
  <p:tag name="ISPRING_RESOURCE_FOLDER" val="D:\Recoverit 2021-10-17 at 06.47.35\SETUP (D)(NTFS)\Bai giang TAO HINH\Tao hinh"/>
  <p:tag name="ISPRING_PRESENTATION_PATH" val="D:\Recoverit 2021-10-17 at 06.47.35\SETUP (D)(NTFS)\Bai giang TAO HINH\Tao hinh.pptx"/>
  <p:tag name="ISPRING_SCREEN_RECS_UPDATED" val="D:\Recoverit 2021-10-17 at 06.47.35\SETUP (D)(NTFS)\Bai giang TAO HINH\Tao hinh"/>
  <p:tag name="FLASHSPRING_PRESENTATION_REFERENCES" val=""/>
  <p:tag name="ISPRING_LMS_API_VERSION" val="SCORM 2004 (4th edition)"/>
  <p:tag name="ISPRING_ULTRA_SCORM_LESSON_TITLE" val="Tao hinh to mau la cay"/>
  <p:tag name="ISPRING_ULTRA_SCORM_COURSE_ID" val="AF600FD9-D3E1-4E97-89B0-6595373D3DAB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QCOMSERVICES\Desktop"/>
  <p:tag name="ISPRING_ULTRA_SCORM_COURCE_TITLE" val="Tao hinh to mau la cay"/>
  <p:tag name="ISPRING_PRESENTATION_TITLE" val="Tao hinh to mau la ca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175</Words>
  <Application>Microsoft Office PowerPoint</Application>
  <PresentationFormat>Widescreen</PresentationFormat>
  <Paragraphs>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Tao hinh to mau la cay</dc:title>
  <dc:creator>Administrator</dc:creator>
  <cp:lastModifiedBy>Administrator</cp:lastModifiedBy>
  <cp:revision>105</cp:revision>
  <dcterms:created xsi:type="dcterms:W3CDTF">2021-08-29T01:33:43Z</dcterms:created>
  <dcterms:modified xsi:type="dcterms:W3CDTF">2024-10-16T07:08:43Z</dcterms:modified>
</cp:coreProperties>
</file>