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6" r:id="rId4"/>
    <p:sldId id="257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4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4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7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6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2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1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9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4B8A-2BCD-460B-910A-2C10986C17D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5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F4B8A-2BCD-460B-910A-2C10986C17DD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91F71-948F-4B2F-B0EC-74373F641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80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0128" y="1622321"/>
            <a:ext cx="9796762" cy="41242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Ôn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</a:t>
            </a:r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</a:t>
            </a:r>
            <a:endParaRPr lang="en-US" sz="9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1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1 2 3 4 5</a:t>
            </a:r>
            <a:endParaRPr lang="en-US" sz="1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24879" y="-112169"/>
            <a:ext cx="39021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UBND QUẬN LONG BIÊN 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84635" y="310801"/>
            <a:ext cx="49826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 MẦM NON GIA QUẤT  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371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" y="170688"/>
            <a:ext cx="11801856" cy="65105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  <a:r>
              <a:rPr lang="en-US" sz="239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 </a:t>
            </a:r>
            <a:r>
              <a:rPr lang="en-US" sz="23900" b="1" dirty="0" smtClean="0">
                <a:solidFill>
                  <a:schemeClr val="accent1"/>
                </a:solidFill>
                <a:latin typeface=".VnAvant" panose="020B7200000000000000" pitchFamily="34" charset="0"/>
              </a:rPr>
              <a:t>1</a:t>
            </a:r>
            <a:r>
              <a:rPr lang="en-US" sz="239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 </a:t>
            </a:r>
            <a:r>
              <a:rPr lang="en-US" sz="239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  <a:r>
              <a:rPr lang="en-US" sz="239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                             </a:t>
            </a:r>
          </a:p>
          <a:p>
            <a:pPr algn="ctr"/>
            <a:r>
              <a:rPr lang="en-US" sz="23900" b="1" dirty="0" smtClean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5</a:t>
            </a:r>
            <a:r>
              <a:rPr lang="en-US" sz="239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   </a:t>
            </a:r>
            <a:r>
              <a:rPr lang="en-US" sz="23900" b="1" dirty="0" smtClean="0">
                <a:solidFill>
                  <a:schemeClr val="accent6">
                    <a:lumMod val="75000"/>
                  </a:schemeClr>
                </a:solidFill>
                <a:latin typeface=".VnAvant" panose="020B7200000000000000" pitchFamily="34" charset="0"/>
              </a:rPr>
              <a:t>4</a:t>
            </a:r>
            <a:endParaRPr lang="en-US" sz="23900" b="1" dirty="0">
              <a:solidFill>
                <a:schemeClr val="accent6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59003" y="215222"/>
            <a:ext cx="11265408" cy="61078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16600" b="1" dirty="0">
                <a:solidFill>
                  <a:schemeClr val="accent4"/>
                </a:solidFill>
                <a:latin typeface=".VnAvant" panose="020B7200000000000000" pitchFamily="34" charset="0"/>
              </a:rPr>
              <a:t>5</a:t>
            </a:r>
            <a:r>
              <a:rPr lang="en-US" sz="115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       </a:t>
            </a:r>
            <a:r>
              <a:rPr lang="en-US" sz="16600" b="1" dirty="0" smtClean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4</a:t>
            </a:r>
            <a:r>
              <a:rPr lang="en-US" sz="16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115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       </a:t>
            </a:r>
            <a:r>
              <a:rPr lang="en-US" sz="1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  <a:endParaRPr lang="en-US" sz="1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45798" y="773008"/>
            <a:ext cx="2433849" cy="2425882"/>
            <a:chOff x="438912" y="353568"/>
            <a:chExt cx="2022916" cy="2109216"/>
          </a:xfrm>
        </p:grpSpPr>
        <p:sp>
          <p:nvSpPr>
            <p:cNvPr id="4" name="Rectangle 3"/>
            <p:cNvSpPr/>
            <p:nvPr/>
          </p:nvSpPr>
          <p:spPr>
            <a:xfrm>
              <a:off x="438912" y="353568"/>
              <a:ext cx="2022916" cy="21092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285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026" name="Picture 2" descr="Káº¿t quáº£ hÃ¬nh áº£nh cho st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92" y="467015"/>
              <a:ext cx="847209" cy="84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Káº¿t quáº£ hÃ¬nh áº£nh cho st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61" y="1460664"/>
              <a:ext cx="847209" cy="84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Káº¿t quáº£ hÃ¬nh áº£nh cho st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6481" y="467015"/>
              <a:ext cx="847209" cy="84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Káº¿t quáº£ hÃ¬nh áº£nh cho st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619" y="1426461"/>
              <a:ext cx="847209" cy="845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3695116" y="606622"/>
            <a:ext cx="3659626" cy="2656577"/>
            <a:chOff x="4637301" y="2272460"/>
            <a:chExt cx="3198296" cy="2119302"/>
          </a:xfrm>
        </p:grpSpPr>
        <p:sp>
          <p:nvSpPr>
            <p:cNvPr id="9" name="Oval 8"/>
            <p:cNvSpPr/>
            <p:nvPr/>
          </p:nvSpPr>
          <p:spPr>
            <a:xfrm rot="10800000">
              <a:off x="4637301" y="2272460"/>
              <a:ext cx="3198296" cy="211930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14618" y="3135308"/>
              <a:ext cx="726398" cy="5713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38206" y="2625119"/>
              <a:ext cx="726398" cy="5713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4555" y="3231016"/>
              <a:ext cx="726398" cy="57135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5645" y="2587236"/>
              <a:ext cx="726398" cy="57135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3869" y="3527309"/>
              <a:ext cx="726398" cy="57135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7580349" y="713521"/>
            <a:ext cx="3716982" cy="2442781"/>
            <a:chOff x="1614620" y="3852672"/>
            <a:chExt cx="3454364" cy="1767840"/>
          </a:xfrm>
        </p:grpSpPr>
        <p:sp>
          <p:nvSpPr>
            <p:cNvPr id="19" name="Rectangle 18"/>
            <p:cNvSpPr/>
            <p:nvPr/>
          </p:nvSpPr>
          <p:spPr>
            <a:xfrm>
              <a:off x="1614620" y="3852672"/>
              <a:ext cx="3454364" cy="1767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2948" y="4011651"/>
              <a:ext cx="1321484" cy="132148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30224" y="4042996"/>
              <a:ext cx="1321484" cy="132148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0090" y="3972743"/>
              <a:ext cx="1329047" cy="1329047"/>
            </a:xfrm>
            <a:prstGeom prst="rect">
              <a:avLst/>
            </a:prstGeom>
          </p:spPr>
        </p:pic>
      </p:grpSp>
      <p:cxnSp>
        <p:nvCxnSpPr>
          <p:cNvPr id="26" name="Straight Connector 25"/>
          <p:cNvCxnSpPr/>
          <p:nvPr/>
        </p:nvCxnSpPr>
        <p:spPr>
          <a:xfrm>
            <a:off x="3279647" y="3198890"/>
            <a:ext cx="2474977" cy="14031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553067" y="3198890"/>
            <a:ext cx="3611170" cy="1909558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>
            <a:off x="10672354" y="3156302"/>
            <a:ext cx="20030" cy="1220626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8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2232" y="164609"/>
            <a:ext cx="12029768" cy="643029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16600" b="1" dirty="0" smtClean="0">
                <a:solidFill>
                  <a:schemeClr val="accent5"/>
                </a:solidFill>
                <a:latin typeface=".VnAvant" panose="020B7200000000000000" pitchFamily="34" charset="0"/>
              </a:rPr>
              <a:t>3 </a:t>
            </a:r>
            <a:r>
              <a:rPr lang="en-US" sz="16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 </a:t>
            </a:r>
            <a:r>
              <a:rPr lang="en-US" sz="16600" b="1" dirty="0" smtClean="0">
                <a:solidFill>
                  <a:srgbClr val="FFC000"/>
                </a:solidFill>
                <a:latin typeface=".VnAvant" panose="020B7200000000000000" pitchFamily="34" charset="0"/>
              </a:rPr>
              <a:t>2</a:t>
            </a:r>
            <a:r>
              <a:rPr lang="en-US" sz="166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   </a:t>
            </a:r>
            <a:r>
              <a:rPr lang="en-US" sz="166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0</a:t>
            </a:r>
            <a:endParaRPr lang="en-US" sz="166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48009" y="372843"/>
            <a:ext cx="2849158" cy="2429682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842532" y="1171832"/>
            <a:ext cx="2344993" cy="2241431"/>
            <a:chOff x="1842532" y="1171832"/>
            <a:chExt cx="2344993" cy="2241431"/>
          </a:xfrm>
        </p:grpSpPr>
        <p:sp>
          <p:nvSpPr>
            <p:cNvPr id="3" name="Rounded Rectangle 2"/>
            <p:cNvSpPr/>
            <p:nvPr/>
          </p:nvSpPr>
          <p:spPr>
            <a:xfrm>
              <a:off x="1842532" y="1171832"/>
              <a:ext cx="2344993" cy="22414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92911" y="1514605"/>
              <a:ext cx="788022" cy="767893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15028" y="2350225"/>
              <a:ext cx="774121" cy="75737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57650" y="1113190"/>
            <a:ext cx="2507227" cy="2474070"/>
            <a:chOff x="7757650" y="1113190"/>
            <a:chExt cx="2507227" cy="2474070"/>
          </a:xfrm>
        </p:grpSpPr>
        <p:sp>
          <p:nvSpPr>
            <p:cNvPr id="5" name="Rectangle 4"/>
            <p:cNvSpPr/>
            <p:nvPr/>
          </p:nvSpPr>
          <p:spPr>
            <a:xfrm>
              <a:off x="7757650" y="1113190"/>
              <a:ext cx="2507227" cy="247407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008374" y="1427052"/>
              <a:ext cx="825910" cy="762541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9136626" y="1427052"/>
              <a:ext cx="825910" cy="762541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598309" y="2421254"/>
              <a:ext cx="825910" cy="762541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4068522" y="3209262"/>
            <a:ext cx="1799303" cy="1211224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596677" y="3216810"/>
            <a:ext cx="4170173" cy="1548843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30297" y="2728911"/>
            <a:ext cx="2168012" cy="2036742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65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4256" y="377952"/>
            <a:ext cx="11216640" cy="2913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99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    4  </a:t>
            </a:r>
            <a:endParaRPr lang="en-US" sz="19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" y="853440"/>
            <a:ext cx="1743456" cy="2157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3288" y="847344"/>
            <a:ext cx="1743456" cy="2164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896" y="874776"/>
            <a:ext cx="1743456" cy="2136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4900" y="902208"/>
            <a:ext cx="1743456" cy="2136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0904" y="932688"/>
            <a:ext cx="1743456" cy="20787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2064" y="3645408"/>
            <a:ext cx="11216640" cy="2913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99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     </a:t>
            </a:r>
            <a:r>
              <a:rPr lang="en-US" sz="19900" b="1" dirty="0" smtClean="0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2</a:t>
            </a:r>
            <a:r>
              <a:rPr lang="en-US" sz="199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endParaRPr lang="en-US" sz="199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242" y="4066032"/>
            <a:ext cx="1631464" cy="2072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3164" y="4145280"/>
            <a:ext cx="1631464" cy="2072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6158" y="4145280"/>
            <a:ext cx="1631464" cy="2072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69152" y="4145280"/>
            <a:ext cx="1631464" cy="207264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6694932" y="1072896"/>
            <a:ext cx="1331976" cy="188976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169152" y="4241538"/>
            <a:ext cx="1668040" cy="2151888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38367" y="4151376"/>
            <a:ext cx="1467046" cy="223723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16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464" y="162233"/>
            <a:ext cx="11562736" cy="25809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                                                                                                                  </a:t>
            </a:r>
            <a:r>
              <a:rPr lang="en-US" sz="19900" b="1" dirty="0" smtClean="0">
                <a:solidFill>
                  <a:srgbClr val="00B0F0"/>
                </a:solidFill>
                <a:latin typeface=".VnAvant" panose="020B7200000000000000" pitchFamily="34" charset="0"/>
              </a:rPr>
              <a:t>  0</a:t>
            </a:r>
            <a:endParaRPr lang="en-US" sz="199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457200" y="365022"/>
            <a:ext cx="2286000" cy="1961536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3244645" y="365022"/>
            <a:ext cx="2286000" cy="1961536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5869857" y="365022"/>
            <a:ext cx="2286000" cy="1961536"/>
          </a:xfrm>
          <a:prstGeom prst="triangl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43896" y="737421"/>
            <a:ext cx="1504336" cy="20057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805083" y="575187"/>
            <a:ext cx="1504336" cy="20057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260690" y="674740"/>
            <a:ext cx="1504336" cy="20057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4464" y="3115600"/>
            <a:ext cx="11562736" cy="26694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                                                                                                                                                          </a:t>
            </a:r>
            <a:r>
              <a:rPr lang="en-US" sz="199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1</a:t>
            </a:r>
            <a:r>
              <a:rPr lang="en-US" sz="1200" b="1" dirty="0" smtClean="0"/>
              <a:t> 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57200" y="3878827"/>
            <a:ext cx="1504335" cy="146009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94271" y="3900949"/>
            <a:ext cx="1415844" cy="142321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735029" y="3923071"/>
            <a:ext cx="1496959" cy="143796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56903" y="3923071"/>
            <a:ext cx="1504333" cy="140847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34531" y="3904636"/>
            <a:ext cx="1504333" cy="140847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987344" y="3624416"/>
            <a:ext cx="1504336" cy="20057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683410" y="3639165"/>
            <a:ext cx="1504336" cy="20057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42153" y="3639165"/>
            <a:ext cx="1504336" cy="20057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307823" y="3639165"/>
            <a:ext cx="1504336" cy="20057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76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145" y="235973"/>
            <a:ext cx="11660863" cy="30824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368" y="764694"/>
            <a:ext cx="1182624" cy="17008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5592" y="764693"/>
            <a:ext cx="1182624" cy="1700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2816" y="764692"/>
            <a:ext cx="1182624" cy="17008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0040" y="825010"/>
            <a:ext cx="1182624" cy="17008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85376" y="825010"/>
            <a:ext cx="1877568" cy="18450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4</a:t>
            </a:r>
            <a:endParaRPr lang="en-US" sz="138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864096" y="1475232"/>
            <a:ext cx="1499616" cy="5310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1953" y="3503429"/>
            <a:ext cx="11660863" cy="30824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935" y="3711773"/>
            <a:ext cx="1597657" cy="26657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5592" y="3711773"/>
            <a:ext cx="1597657" cy="2665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3249" y="3711773"/>
            <a:ext cx="1597657" cy="2665724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6864096" y="4779119"/>
            <a:ext cx="1499616" cy="5310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497568" y="4122115"/>
            <a:ext cx="1877568" cy="18450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C00000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1288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219" y="221226"/>
            <a:ext cx="11577484" cy="31856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897" y="903952"/>
            <a:ext cx="1599173" cy="1820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1949" y="903952"/>
            <a:ext cx="1599173" cy="1820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5471" y="3495368"/>
            <a:ext cx="11577484" cy="31856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251" y="3907676"/>
            <a:ext cx="1774464" cy="2361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31949" y="3907676"/>
            <a:ext cx="1774464" cy="2361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2139" y="3907676"/>
            <a:ext cx="1774464" cy="236103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5562202" y="1504334"/>
            <a:ext cx="1651819" cy="6194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721404" y="4940707"/>
            <a:ext cx="1651819" cy="6194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08025" y="619428"/>
            <a:ext cx="2389239" cy="21194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rgbClr val="C0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11263" y="3922423"/>
            <a:ext cx="2389239" cy="21194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rgbClr val="C00000"/>
                </a:solidFill>
                <a:latin typeface=".VnAvant" panose="020B7200000000000000" pitchFamily="34" charset="0"/>
              </a:rPr>
              <a:t>3</a:t>
            </a:r>
            <a:endParaRPr lang="en-US" sz="199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09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42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</cp:lastModifiedBy>
  <cp:revision>23</cp:revision>
  <dcterms:created xsi:type="dcterms:W3CDTF">2018-09-17T05:21:37Z</dcterms:created>
  <dcterms:modified xsi:type="dcterms:W3CDTF">2023-09-19T23:08:40Z</dcterms:modified>
</cp:coreProperties>
</file>