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2" r:id="rId2"/>
    <p:sldId id="284" r:id="rId3"/>
    <p:sldId id="285" r:id="rId4"/>
    <p:sldId id="288" r:id="rId5"/>
    <p:sldId id="295" r:id="rId6"/>
    <p:sldId id="298" r:id="rId7"/>
    <p:sldId id="296" r:id="rId8"/>
    <p:sldId id="299" r:id="rId9"/>
    <p:sldId id="300" r:id="rId10"/>
    <p:sldId id="301" r:id="rId11"/>
    <p:sldId id="302" r:id="rId12"/>
    <p:sldId id="303" r:id="rId13"/>
    <p:sldId id="304" r:id="rId14"/>
    <p:sldId id="305" r:id="rId15"/>
    <p:sldId id="307" r:id="rId16"/>
    <p:sldId id="308" r:id="rId17"/>
    <p:sldId id="309" r:id="rId18"/>
    <p:sldId id="310" r:id="rId19"/>
    <p:sldId id="263" r:id="rId20"/>
    <p:sldId id="314" r:id="rId21"/>
    <p:sldId id="265" r:id="rId22"/>
    <p:sldId id="270" r:id="rId23"/>
    <p:sldId id="271" r:id="rId24"/>
    <p:sldId id="2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4" d="100"/>
          <a:sy n="114" d="100"/>
        </p:scale>
        <p:origin x="30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9895F5-E8EA-4E37-85D7-2B5F74680351}" type="datetimeFigureOut">
              <a:rPr lang="en-US" smtClean="0"/>
              <a:t>10/12/2024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4B8163-AAB9-4D2F-9DA2-9247B2DB0665}" type="slidenum">
              <a:rPr lang="en-US" smtClean="0"/>
              <a:t>‹#›</a:t>
            </a:fld>
            <a:endParaRPr lang="en-US"/>
          </a:p>
        </p:txBody>
      </p:sp>
    </p:spTree>
    <p:extLst>
      <p:ext uri="{BB962C8B-B14F-4D97-AF65-F5344CB8AC3E}">
        <p14:creationId xmlns:p14="http://schemas.microsoft.com/office/powerpoint/2010/main" val="662220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82F8BE2-106B-485C-9DE2-BD144CFD9B40}"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F9E52-A3F6-4E3A-98CD-2CA04AD58F81}" type="slidenum">
              <a:rPr lang="en-US" smtClean="0"/>
              <a:t>‹#›</a:t>
            </a:fld>
            <a:endParaRPr lang="en-US"/>
          </a:p>
        </p:txBody>
      </p:sp>
    </p:spTree>
    <p:extLst>
      <p:ext uri="{BB962C8B-B14F-4D97-AF65-F5344CB8AC3E}">
        <p14:creationId xmlns:p14="http://schemas.microsoft.com/office/powerpoint/2010/main" val="2901155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2F8BE2-106B-485C-9DE2-BD144CFD9B40}"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F9E52-A3F6-4E3A-98CD-2CA04AD58F81}" type="slidenum">
              <a:rPr lang="en-US" smtClean="0"/>
              <a:t>‹#›</a:t>
            </a:fld>
            <a:endParaRPr lang="en-US"/>
          </a:p>
        </p:txBody>
      </p:sp>
    </p:spTree>
    <p:extLst>
      <p:ext uri="{BB962C8B-B14F-4D97-AF65-F5344CB8AC3E}">
        <p14:creationId xmlns:p14="http://schemas.microsoft.com/office/powerpoint/2010/main" val="2282586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2F8BE2-106B-485C-9DE2-BD144CFD9B40}"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F9E52-A3F6-4E3A-98CD-2CA04AD58F81}" type="slidenum">
              <a:rPr lang="en-US" smtClean="0"/>
              <a:t>‹#›</a:t>
            </a:fld>
            <a:endParaRPr lang="en-US"/>
          </a:p>
        </p:txBody>
      </p:sp>
    </p:spTree>
    <p:extLst>
      <p:ext uri="{BB962C8B-B14F-4D97-AF65-F5344CB8AC3E}">
        <p14:creationId xmlns:p14="http://schemas.microsoft.com/office/powerpoint/2010/main" val="1084519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2F8BE2-106B-485C-9DE2-BD144CFD9B40}"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F9E52-A3F6-4E3A-98CD-2CA04AD58F81}" type="slidenum">
              <a:rPr lang="en-US" smtClean="0"/>
              <a:t>‹#›</a:t>
            </a:fld>
            <a:endParaRPr lang="en-US"/>
          </a:p>
        </p:txBody>
      </p:sp>
    </p:spTree>
    <p:extLst>
      <p:ext uri="{BB962C8B-B14F-4D97-AF65-F5344CB8AC3E}">
        <p14:creationId xmlns:p14="http://schemas.microsoft.com/office/powerpoint/2010/main" val="3985473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2F8BE2-106B-485C-9DE2-BD144CFD9B40}"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F9E52-A3F6-4E3A-98CD-2CA04AD58F81}" type="slidenum">
              <a:rPr lang="en-US" smtClean="0"/>
              <a:t>‹#›</a:t>
            </a:fld>
            <a:endParaRPr lang="en-US"/>
          </a:p>
        </p:txBody>
      </p:sp>
    </p:spTree>
    <p:extLst>
      <p:ext uri="{BB962C8B-B14F-4D97-AF65-F5344CB8AC3E}">
        <p14:creationId xmlns:p14="http://schemas.microsoft.com/office/powerpoint/2010/main" val="3896672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2F8BE2-106B-485C-9DE2-BD144CFD9B40}" type="datetimeFigureOut">
              <a:rPr lang="en-US" smtClean="0"/>
              <a:t>10/12/2024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F9E52-A3F6-4E3A-98CD-2CA04AD58F81}" type="slidenum">
              <a:rPr lang="en-US" smtClean="0"/>
              <a:t>‹#›</a:t>
            </a:fld>
            <a:endParaRPr lang="en-US"/>
          </a:p>
        </p:txBody>
      </p:sp>
    </p:spTree>
    <p:extLst>
      <p:ext uri="{BB962C8B-B14F-4D97-AF65-F5344CB8AC3E}">
        <p14:creationId xmlns:p14="http://schemas.microsoft.com/office/powerpoint/2010/main" val="610758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2F8BE2-106B-485C-9DE2-BD144CFD9B40}" type="datetimeFigureOut">
              <a:rPr lang="en-US" smtClean="0"/>
              <a:t>10/12/2024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4F9E52-A3F6-4E3A-98CD-2CA04AD58F81}" type="slidenum">
              <a:rPr lang="en-US" smtClean="0"/>
              <a:t>‹#›</a:t>
            </a:fld>
            <a:endParaRPr lang="en-US"/>
          </a:p>
        </p:txBody>
      </p:sp>
    </p:spTree>
    <p:extLst>
      <p:ext uri="{BB962C8B-B14F-4D97-AF65-F5344CB8AC3E}">
        <p14:creationId xmlns:p14="http://schemas.microsoft.com/office/powerpoint/2010/main" val="210406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2F8BE2-106B-485C-9DE2-BD144CFD9B40}" type="datetimeFigureOut">
              <a:rPr lang="en-US" smtClean="0"/>
              <a:t>10/12/2024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4F9E52-A3F6-4E3A-98CD-2CA04AD58F81}" type="slidenum">
              <a:rPr lang="en-US" smtClean="0"/>
              <a:t>‹#›</a:t>
            </a:fld>
            <a:endParaRPr lang="en-US"/>
          </a:p>
        </p:txBody>
      </p:sp>
    </p:spTree>
    <p:extLst>
      <p:ext uri="{BB962C8B-B14F-4D97-AF65-F5344CB8AC3E}">
        <p14:creationId xmlns:p14="http://schemas.microsoft.com/office/powerpoint/2010/main" val="1273282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2F8BE2-106B-485C-9DE2-BD144CFD9B40}" type="datetimeFigureOut">
              <a:rPr lang="en-US" smtClean="0"/>
              <a:t>10/12/2024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4F9E52-A3F6-4E3A-98CD-2CA04AD58F81}" type="slidenum">
              <a:rPr lang="en-US" smtClean="0"/>
              <a:t>‹#›</a:t>
            </a:fld>
            <a:endParaRPr lang="en-US"/>
          </a:p>
        </p:txBody>
      </p:sp>
    </p:spTree>
    <p:extLst>
      <p:ext uri="{BB962C8B-B14F-4D97-AF65-F5344CB8AC3E}">
        <p14:creationId xmlns:p14="http://schemas.microsoft.com/office/powerpoint/2010/main" val="3368563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2F8BE2-106B-485C-9DE2-BD144CFD9B40}" type="datetimeFigureOut">
              <a:rPr lang="en-US" smtClean="0"/>
              <a:t>10/12/2024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F9E52-A3F6-4E3A-98CD-2CA04AD58F81}" type="slidenum">
              <a:rPr lang="en-US" smtClean="0"/>
              <a:t>‹#›</a:t>
            </a:fld>
            <a:endParaRPr lang="en-US"/>
          </a:p>
        </p:txBody>
      </p:sp>
    </p:spTree>
    <p:extLst>
      <p:ext uri="{BB962C8B-B14F-4D97-AF65-F5344CB8AC3E}">
        <p14:creationId xmlns:p14="http://schemas.microsoft.com/office/powerpoint/2010/main" val="1455458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2F8BE2-106B-485C-9DE2-BD144CFD9B40}" type="datetimeFigureOut">
              <a:rPr lang="en-US" smtClean="0"/>
              <a:t>10/12/2024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F9E52-A3F6-4E3A-98CD-2CA04AD58F81}" type="slidenum">
              <a:rPr lang="en-US" smtClean="0"/>
              <a:t>‹#›</a:t>
            </a:fld>
            <a:endParaRPr lang="en-US"/>
          </a:p>
        </p:txBody>
      </p:sp>
    </p:spTree>
    <p:extLst>
      <p:ext uri="{BB962C8B-B14F-4D97-AF65-F5344CB8AC3E}">
        <p14:creationId xmlns:p14="http://schemas.microsoft.com/office/powerpoint/2010/main" val="580031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2F8BE2-106B-485C-9DE2-BD144CFD9B40}" type="datetimeFigureOut">
              <a:rPr lang="en-US" smtClean="0"/>
              <a:t>10/12/2024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F9E52-A3F6-4E3A-98CD-2CA04AD58F81}" type="slidenum">
              <a:rPr lang="en-US" smtClean="0"/>
              <a:t>‹#›</a:t>
            </a:fld>
            <a:endParaRPr lang="en-US"/>
          </a:p>
        </p:txBody>
      </p:sp>
    </p:spTree>
    <p:extLst>
      <p:ext uri="{BB962C8B-B14F-4D97-AF65-F5344CB8AC3E}">
        <p14:creationId xmlns:p14="http://schemas.microsoft.com/office/powerpoint/2010/main" val="1510427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p3"/><Relationship Id="rId1" Type="http://schemas.microsoft.com/office/2007/relationships/media" Target="../media/media9.mp3"/><Relationship Id="rId5" Type="http://schemas.openxmlformats.org/officeDocument/2006/relationships/image" Target="../media/image3.png"/><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slideLayout" Target="../slideLayouts/slideLayout2.xml"/><Relationship Id="rId7" Type="http://schemas.openxmlformats.org/officeDocument/2006/relationships/image" Target="../media/image26.jpg"/><Relationship Id="rId2" Type="http://schemas.openxmlformats.org/officeDocument/2006/relationships/audio" Target="../media/media10.mp3"/><Relationship Id="rId1" Type="http://schemas.microsoft.com/office/2007/relationships/media" Target="../media/media10.mp3"/><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3.png"/><Relationship Id="rId4" Type="http://schemas.openxmlformats.org/officeDocument/2006/relationships/image" Target="../media/image23.png"/><Relationship Id="rId9"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p3"/><Relationship Id="rId1" Type="http://schemas.microsoft.com/office/2007/relationships/media" Target="../media/media11.mp3"/><Relationship Id="rId5" Type="http://schemas.openxmlformats.org/officeDocument/2006/relationships/image" Target="../media/image3.png"/><Relationship Id="rId4" Type="http://schemas.openxmlformats.org/officeDocument/2006/relationships/image" Target="../media/image29.jpg"/></Relationships>
</file>

<file path=ppt/slides/_rels/slide13.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slideLayout" Target="../slideLayouts/slideLayout2.xml"/><Relationship Id="rId7" Type="http://schemas.openxmlformats.org/officeDocument/2006/relationships/image" Target="../media/image33.jpeg"/><Relationship Id="rId2" Type="http://schemas.openxmlformats.org/officeDocument/2006/relationships/audio" Target="../media/media12.mp3"/><Relationship Id="rId1" Type="http://schemas.microsoft.com/office/2007/relationships/media" Target="../media/media12.mp3"/><Relationship Id="rId6" Type="http://schemas.openxmlformats.org/officeDocument/2006/relationships/image" Target="../media/image32.jpg"/><Relationship Id="rId5" Type="http://schemas.openxmlformats.org/officeDocument/2006/relationships/image" Target="../media/image31.jpg"/><Relationship Id="rId10" Type="http://schemas.openxmlformats.org/officeDocument/2006/relationships/image" Target="../media/image3.png"/><Relationship Id="rId4" Type="http://schemas.openxmlformats.org/officeDocument/2006/relationships/image" Target="../media/image30.jpeg"/><Relationship Id="rId9" Type="http://schemas.openxmlformats.org/officeDocument/2006/relationships/image" Target="../media/image35.jp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p3"/><Relationship Id="rId1" Type="http://schemas.microsoft.com/office/2007/relationships/media" Target="../media/media13.mp3"/><Relationship Id="rId5" Type="http://schemas.openxmlformats.org/officeDocument/2006/relationships/image" Target="../media/image3.png"/><Relationship Id="rId4" Type="http://schemas.openxmlformats.org/officeDocument/2006/relationships/image" Target="../media/image36.jp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p3"/><Relationship Id="rId1" Type="http://schemas.microsoft.com/office/2007/relationships/media" Target="../media/media14.mp3"/><Relationship Id="rId5" Type="http://schemas.openxmlformats.org/officeDocument/2006/relationships/image" Target="../media/image3.png"/><Relationship Id="rId4" Type="http://schemas.openxmlformats.org/officeDocument/2006/relationships/image" Target="../media/image37.jp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p3"/><Relationship Id="rId1" Type="http://schemas.microsoft.com/office/2007/relationships/media" Target="../media/media15.mp3"/><Relationship Id="rId5" Type="http://schemas.openxmlformats.org/officeDocument/2006/relationships/image" Target="../media/image3.png"/><Relationship Id="rId4" Type="http://schemas.openxmlformats.org/officeDocument/2006/relationships/image" Target="../media/image38.jp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p3"/><Relationship Id="rId1" Type="http://schemas.microsoft.com/office/2007/relationships/media" Target="../media/media16.mp3"/><Relationship Id="rId5" Type="http://schemas.openxmlformats.org/officeDocument/2006/relationships/image" Target="../media/image3.png"/><Relationship Id="rId4" Type="http://schemas.openxmlformats.org/officeDocument/2006/relationships/image" Target="../media/image39.jp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p3"/><Relationship Id="rId1" Type="http://schemas.microsoft.com/office/2007/relationships/media" Target="../media/media17.mp3"/><Relationship Id="rId5" Type="http://schemas.openxmlformats.org/officeDocument/2006/relationships/image" Target="../media/image3.pn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43.jpeg"/><Relationship Id="rId2" Type="http://schemas.openxmlformats.org/officeDocument/2006/relationships/audio" Target="../media/media18.mp3"/><Relationship Id="rId1" Type="http://schemas.microsoft.com/office/2007/relationships/media" Target="../media/media18.mp3"/><Relationship Id="rId6" Type="http://schemas.openxmlformats.org/officeDocument/2006/relationships/image" Target="../media/image42.jpeg"/><Relationship Id="rId5" Type="http://schemas.openxmlformats.org/officeDocument/2006/relationships/image" Target="../media/image41.gif"/><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3.pn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mp3"/><Relationship Id="rId1" Type="http://schemas.microsoft.com/office/2007/relationships/media" Target="../media/media19.mp3"/><Relationship Id="rId5" Type="http://schemas.openxmlformats.org/officeDocument/2006/relationships/image" Target="../media/image3.png"/><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47.gif"/><Relationship Id="rId2" Type="http://schemas.openxmlformats.org/officeDocument/2006/relationships/audio" Target="../media/media20.mp3"/><Relationship Id="rId1" Type="http://schemas.microsoft.com/office/2007/relationships/media" Target="../media/media20.mp3"/><Relationship Id="rId6" Type="http://schemas.openxmlformats.org/officeDocument/2006/relationships/image" Target="../media/image46.gif"/><Relationship Id="rId5" Type="http://schemas.openxmlformats.org/officeDocument/2006/relationships/image" Target="../media/image45.gif"/><Relationship Id="rId4" Type="http://schemas.openxmlformats.org/officeDocument/2006/relationships/image" Target="../media/image44.jpg"/></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51.gif"/><Relationship Id="rId2" Type="http://schemas.openxmlformats.org/officeDocument/2006/relationships/audio" Target="../media/media21.mp3"/><Relationship Id="rId1" Type="http://schemas.microsoft.com/office/2007/relationships/media" Target="../media/media21.mp3"/><Relationship Id="rId6" Type="http://schemas.openxmlformats.org/officeDocument/2006/relationships/image" Target="../media/image50.gif"/><Relationship Id="rId5" Type="http://schemas.openxmlformats.org/officeDocument/2006/relationships/image" Target="../media/image49.gif"/><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22.mp3"/><Relationship Id="rId1" Type="http://schemas.microsoft.com/office/2007/relationships/media" Target="../media/media22.mp3"/><Relationship Id="rId6" Type="http://schemas.openxmlformats.org/officeDocument/2006/relationships/image" Target="../media/image46.gif"/><Relationship Id="rId5" Type="http://schemas.openxmlformats.org/officeDocument/2006/relationships/image" Target="../media/image53.gif"/><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23.mp3"/><Relationship Id="rId1" Type="http://schemas.microsoft.com/office/2007/relationships/media" Target="../media/media23.mp3"/><Relationship Id="rId6" Type="http://schemas.openxmlformats.org/officeDocument/2006/relationships/image" Target="../media/image46.gif"/><Relationship Id="rId5" Type="http://schemas.openxmlformats.org/officeDocument/2006/relationships/image" Target="../media/image55.gif"/><Relationship Id="rId4" Type="http://schemas.openxmlformats.org/officeDocument/2006/relationships/image" Target="../media/image54.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3.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3.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3.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slideLayout" Target="../slideLayouts/slideLayout2.xml"/><Relationship Id="rId7" Type="http://schemas.openxmlformats.org/officeDocument/2006/relationships/image" Target="../media/image12.jpg"/><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11.jpg"/><Relationship Id="rId5" Type="http://schemas.openxmlformats.org/officeDocument/2006/relationships/image" Target="../media/image10.png"/><Relationship Id="rId10" Type="http://schemas.openxmlformats.org/officeDocument/2006/relationships/image" Target="../media/image3.png"/><Relationship Id="rId4" Type="http://schemas.openxmlformats.org/officeDocument/2006/relationships/image" Target="../media/image9.jpg"/><Relationship Id="rId9"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3.pn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slideLayout" Target="../slideLayouts/slideLayout2.xml"/><Relationship Id="rId7" Type="http://schemas.openxmlformats.org/officeDocument/2006/relationships/image" Target="../media/image19.jpg"/><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18.jfif"/><Relationship Id="rId5" Type="http://schemas.openxmlformats.org/officeDocument/2006/relationships/image" Target="../media/image17.jpg"/><Relationship Id="rId10" Type="http://schemas.openxmlformats.org/officeDocument/2006/relationships/image" Target="../media/image3.png"/><Relationship Id="rId4" Type="http://schemas.openxmlformats.org/officeDocument/2006/relationships/image" Target="../media/image16.jpg"/><Relationship Id="rId9"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1"/>
            <a:ext cx="12192000" cy="6856137"/>
          </a:xfrm>
        </p:spPr>
      </p:pic>
      <p:sp>
        <p:nvSpPr>
          <p:cNvPr id="5" name="TextBox 4"/>
          <p:cNvSpPr txBox="1"/>
          <p:nvPr/>
        </p:nvSpPr>
        <p:spPr>
          <a:xfrm>
            <a:off x="3066048" y="58223"/>
            <a:ext cx="6172200" cy="646113"/>
          </a:xfrm>
          <a:prstGeom prst="rect">
            <a:avLst/>
          </a:prstGeom>
          <a:noFill/>
        </p:spPr>
        <p:txBody>
          <a:bodyPr>
            <a:spAutoFit/>
          </a:bodyPr>
          <a:lstStyle/>
          <a:p>
            <a:pPr algn="ctr">
              <a:defRPr/>
            </a:pPr>
            <a:r>
              <a:rPr lang="en-US" b="1" dirty="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ỦY BAN NHÂN DÂN QUẬN LONG BIÊN</a:t>
            </a:r>
          </a:p>
          <a:p>
            <a:pPr algn="ctr">
              <a:defRPr/>
            </a:pPr>
            <a:r>
              <a:rPr lang="en-US" b="1" dirty="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TRƯỜNG MẦM NON HOA HƯỚNG DƯƠNG</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5032" y="794326"/>
            <a:ext cx="1237347" cy="1237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869069" y="2055814"/>
            <a:ext cx="8341565" cy="584775"/>
          </a:xfrm>
          <a:prstGeom prst="rect">
            <a:avLst/>
          </a:prstGeom>
          <a:noFill/>
        </p:spPr>
        <p:txBody>
          <a:bodyPr wrap="square" rtlCol="0">
            <a:spAutoFit/>
          </a:bodyPr>
          <a:lstStyle/>
          <a:p>
            <a:pPr algn="ctr"/>
            <a:r>
              <a:rPr lang="en-US" sz="3200" b="1" dirty="0">
                <a:solidFill>
                  <a:schemeClr val="bg1"/>
                </a:solidFill>
                <a:latin typeface="Times New Roman" pitchFamily="18" charset="0"/>
                <a:cs typeface="Times New Roman" pitchFamily="18" charset="0"/>
              </a:rPr>
              <a:t>PHÁT TRIỂN NHẬN THỨC</a:t>
            </a:r>
          </a:p>
        </p:txBody>
      </p:sp>
      <p:sp>
        <p:nvSpPr>
          <p:cNvPr id="8" name="TextBox 7"/>
          <p:cNvSpPr txBox="1"/>
          <p:nvPr/>
        </p:nvSpPr>
        <p:spPr>
          <a:xfrm>
            <a:off x="1642667" y="2878190"/>
            <a:ext cx="8341565" cy="523220"/>
          </a:xfrm>
          <a:prstGeom prst="rect">
            <a:avLst/>
          </a:prstGeom>
          <a:noFill/>
        </p:spPr>
        <p:txBody>
          <a:bodyPr wrap="square" rtlCol="0">
            <a:spAutoFit/>
          </a:bodyPr>
          <a:lstStyle/>
          <a:p>
            <a:pPr algn="ctr"/>
            <a:r>
              <a:rPr lang="en-US" sz="2800" b="1" i="1" dirty="0" err="1">
                <a:solidFill>
                  <a:srgbClr val="FFFF00"/>
                </a:solidFill>
                <a:latin typeface="Times New Roman" pitchFamily="18" charset="0"/>
                <a:cs typeface="Times New Roman" pitchFamily="18" charset="0"/>
              </a:rPr>
              <a:t>Đề</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tài</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Một</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số</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biển</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báo</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và</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luật</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lệ</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giao</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thông</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đường</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bộ</a:t>
            </a:r>
            <a:endParaRPr lang="en-US" sz="2800" b="1" i="1" dirty="0">
              <a:solidFill>
                <a:srgbClr val="FFFF00"/>
              </a:solidFill>
              <a:latin typeface="Times New Roman" pitchFamily="18" charset="0"/>
              <a:cs typeface="Times New Roman" pitchFamily="18" charset="0"/>
            </a:endParaRPr>
          </a:p>
        </p:txBody>
      </p:sp>
      <p:sp>
        <p:nvSpPr>
          <p:cNvPr id="9" name="TextBox 8"/>
          <p:cNvSpPr txBox="1"/>
          <p:nvPr/>
        </p:nvSpPr>
        <p:spPr>
          <a:xfrm>
            <a:off x="4166881" y="3639011"/>
            <a:ext cx="8001056" cy="830997"/>
          </a:xfrm>
          <a:prstGeom prst="rect">
            <a:avLst/>
          </a:prstGeom>
          <a:noFill/>
        </p:spPr>
        <p:txBody>
          <a:bodyPr wrap="square" rtlCol="0">
            <a:spAutoFit/>
          </a:bodyPr>
          <a:lstStyle/>
          <a:p>
            <a:r>
              <a:rPr lang="vi-VN" sz="2400" dirty="0">
                <a:solidFill>
                  <a:schemeClr val="accent4">
                    <a:lumMod val="60000"/>
                    <a:lumOff val="40000"/>
                  </a:schemeClr>
                </a:solidFill>
                <a:latin typeface="Times New Roman" pitchFamily="18" charset="0"/>
                <a:cs typeface="Times New Roman" pitchFamily="18" charset="0"/>
              </a:rPr>
              <a:t>Lứa tuổi: </a:t>
            </a:r>
            <a:r>
              <a:rPr lang="en-US" sz="2400" dirty="0">
                <a:solidFill>
                  <a:schemeClr val="accent4">
                    <a:lumMod val="60000"/>
                    <a:lumOff val="40000"/>
                  </a:schemeClr>
                </a:solidFill>
                <a:latin typeface="Times New Roman" pitchFamily="18" charset="0"/>
                <a:cs typeface="Times New Roman" pitchFamily="18" charset="0"/>
              </a:rPr>
              <a:t>5-6</a:t>
            </a:r>
            <a:r>
              <a:rPr lang="vi-VN" sz="2400" dirty="0">
                <a:solidFill>
                  <a:schemeClr val="accent4">
                    <a:lumMod val="60000"/>
                    <a:lumOff val="40000"/>
                  </a:schemeClr>
                </a:solidFill>
                <a:latin typeface="Times New Roman" pitchFamily="18" charset="0"/>
                <a:cs typeface="Times New Roman" pitchFamily="18" charset="0"/>
              </a:rPr>
              <a:t> tuổi</a:t>
            </a:r>
            <a:endParaRPr lang="en-US" sz="2400" dirty="0">
              <a:solidFill>
                <a:schemeClr val="accent4">
                  <a:lumMod val="60000"/>
                  <a:lumOff val="40000"/>
                </a:schemeClr>
              </a:solidFill>
              <a:latin typeface="Times New Roman" pitchFamily="18" charset="0"/>
              <a:cs typeface="Times New Roman" pitchFamily="18" charset="0"/>
            </a:endParaRPr>
          </a:p>
          <a:p>
            <a:r>
              <a:rPr lang="vi-VN" sz="2400" dirty="0">
                <a:solidFill>
                  <a:schemeClr val="accent4">
                    <a:lumMod val="60000"/>
                    <a:lumOff val="40000"/>
                  </a:schemeClr>
                </a:solidFill>
                <a:latin typeface="Times New Roman" pitchFamily="18" charset="0"/>
                <a:cs typeface="Times New Roman" pitchFamily="18" charset="0"/>
              </a:rPr>
              <a:t>Giáo viên</a:t>
            </a:r>
            <a:r>
              <a:rPr lang="en-US" sz="2400" dirty="0">
                <a:solidFill>
                  <a:schemeClr val="accent4">
                    <a:lumMod val="60000"/>
                    <a:lumOff val="40000"/>
                  </a:schemeClr>
                </a:solidFill>
                <a:latin typeface="Times New Roman" pitchFamily="18" charset="0"/>
                <a:cs typeface="Times New Roman" pitchFamily="18" charset="0"/>
              </a:rPr>
              <a:t>:</a:t>
            </a:r>
            <a:r>
              <a:rPr lang="vi-VN" sz="2400" dirty="0">
                <a:solidFill>
                  <a:schemeClr val="accent4">
                    <a:lumMod val="60000"/>
                    <a:lumOff val="40000"/>
                  </a:schemeClr>
                </a:solidFill>
                <a:latin typeface="Times New Roman" pitchFamily="18" charset="0"/>
                <a:cs typeface="Times New Roman" pitchFamily="18" charset="0"/>
              </a:rPr>
              <a:t> </a:t>
            </a:r>
            <a:r>
              <a:rPr lang="en-US" sz="2400" dirty="0" err="1">
                <a:solidFill>
                  <a:schemeClr val="accent4">
                    <a:lumMod val="60000"/>
                    <a:lumOff val="40000"/>
                  </a:schemeClr>
                </a:solidFill>
                <a:latin typeface="Times New Roman" pitchFamily="18" charset="0"/>
                <a:cs typeface="Times New Roman" pitchFamily="18" charset="0"/>
              </a:rPr>
              <a:t>Vũ</a:t>
            </a:r>
            <a:r>
              <a:rPr lang="en-US" sz="2400" dirty="0">
                <a:solidFill>
                  <a:schemeClr val="accent4">
                    <a:lumMod val="60000"/>
                    <a:lumOff val="40000"/>
                  </a:schemeClr>
                </a:solidFill>
                <a:latin typeface="Times New Roman" pitchFamily="18" charset="0"/>
                <a:cs typeface="Times New Roman" pitchFamily="18" charset="0"/>
              </a:rPr>
              <a:t> </a:t>
            </a:r>
            <a:r>
              <a:rPr lang="en-US" sz="2400" dirty="0" err="1">
                <a:solidFill>
                  <a:schemeClr val="accent4">
                    <a:lumMod val="60000"/>
                    <a:lumOff val="40000"/>
                  </a:schemeClr>
                </a:solidFill>
                <a:latin typeface="Times New Roman" pitchFamily="18" charset="0"/>
                <a:cs typeface="Times New Roman" pitchFamily="18" charset="0"/>
              </a:rPr>
              <a:t>Thị</a:t>
            </a:r>
            <a:r>
              <a:rPr lang="en-US" sz="2400" dirty="0">
                <a:solidFill>
                  <a:schemeClr val="accent4">
                    <a:lumMod val="60000"/>
                    <a:lumOff val="40000"/>
                  </a:schemeClr>
                </a:solidFill>
                <a:latin typeface="Times New Roman" pitchFamily="18" charset="0"/>
                <a:cs typeface="Times New Roman" pitchFamily="18" charset="0"/>
              </a:rPr>
              <a:t> </a:t>
            </a:r>
            <a:r>
              <a:rPr lang="en-US" sz="2400" dirty="0" err="1">
                <a:solidFill>
                  <a:schemeClr val="accent4">
                    <a:lumMod val="60000"/>
                    <a:lumOff val="40000"/>
                  </a:schemeClr>
                </a:solidFill>
                <a:latin typeface="Times New Roman" pitchFamily="18" charset="0"/>
                <a:cs typeface="Times New Roman" pitchFamily="18" charset="0"/>
              </a:rPr>
              <a:t>Ngọc</a:t>
            </a:r>
            <a:r>
              <a:rPr lang="en-US" sz="2400" dirty="0">
                <a:solidFill>
                  <a:schemeClr val="accent4">
                    <a:lumMod val="60000"/>
                    <a:lumOff val="40000"/>
                  </a:schemeClr>
                </a:solidFill>
                <a:latin typeface="Times New Roman" pitchFamily="18" charset="0"/>
                <a:cs typeface="Times New Roman" pitchFamily="18" charset="0"/>
              </a:rPr>
              <a:t> </a:t>
            </a:r>
            <a:r>
              <a:rPr lang="en-US" sz="2400" dirty="0" err="1">
                <a:solidFill>
                  <a:schemeClr val="accent4">
                    <a:lumMod val="60000"/>
                    <a:lumOff val="40000"/>
                  </a:schemeClr>
                </a:solidFill>
                <a:latin typeface="Times New Roman" pitchFamily="18" charset="0"/>
                <a:cs typeface="Times New Roman" pitchFamily="18" charset="0"/>
              </a:rPr>
              <a:t>Anh</a:t>
            </a:r>
            <a:endParaRPr lang="en-US" sz="2400" dirty="0">
              <a:solidFill>
                <a:schemeClr val="accent4">
                  <a:lumMod val="60000"/>
                  <a:lumOff val="40000"/>
                </a:schemeClr>
              </a:solidFill>
              <a:latin typeface="Times New Roman" pitchFamily="18" charset="0"/>
              <a:cs typeface="Times New Roman" pitchFamily="18" charset="0"/>
            </a:endParaRPr>
          </a:p>
        </p:txBody>
      </p:sp>
      <p:sp>
        <p:nvSpPr>
          <p:cNvPr id="10" name="TextBox 9"/>
          <p:cNvSpPr txBox="1"/>
          <p:nvPr/>
        </p:nvSpPr>
        <p:spPr>
          <a:xfrm>
            <a:off x="1983176" y="4649511"/>
            <a:ext cx="8001056" cy="400110"/>
          </a:xfrm>
          <a:prstGeom prst="rect">
            <a:avLst/>
          </a:prstGeom>
          <a:noFill/>
        </p:spPr>
        <p:txBody>
          <a:bodyPr wrap="square" rtlCol="0">
            <a:spAutoFit/>
          </a:bodyPr>
          <a:lstStyle/>
          <a:p>
            <a:pPr algn="ctr"/>
            <a:r>
              <a:rPr lang="en-US" sz="2000" i="1" dirty="0" err="1">
                <a:solidFill>
                  <a:srgbClr val="002060"/>
                </a:solidFill>
                <a:latin typeface="Times New Roman" pitchFamily="18" charset="0"/>
                <a:cs typeface="Times New Roman" pitchFamily="18" charset="0"/>
              </a:rPr>
              <a:t>Năm</a:t>
            </a:r>
            <a:r>
              <a:rPr lang="en-US" sz="2000" i="1" dirty="0">
                <a:solidFill>
                  <a:srgbClr val="002060"/>
                </a:solidFill>
                <a:latin typeface="Times New Roman" pitchFamily="18" charset="0"/>
                <a:cs typeface="Times New Roman" pitchFamily="18" charset="0"/>
              </a:rPr>
              <a:t> </a:t>
            </a:r>
            <a:r>
              <a:rPr lang="en-US" sz="2000" i="1" dirty="0" err="1">
                <a:solidFill>
                  <a:srgbClr val="002060"/>
                </a:solidFill>
                <a:latin typeface="Times New Roman" pitchFamily="18" charset="0"/>
                <a:cs typeface="Times New Roman" pitchFamily="18" charset="0"/>
              </a:rPr>
              <a:t>học</a:t>
            </a:r>
            <a:r>
              <a:rPr lang="en-US" sz="2000" i="1">
                <a:solidFill>
                  <a:srgbClr val="002060"/>
                </a:solidFill>
                <a:latin typeface="Times New Roman" pitchFamily="18" charset="0"/>
                <a:cs typeface="Times New Roman" pitchFamily="18" charset="0"/>
              </a:rPr>
              <a:t>: 2024-2025</a:t>
            </a:r>
            <a:endParaRPr lang="en-US" sz="2000" i="1" dirty="0">
              <a:solidFill>
                <a:srgbClr val="002060"/>
              </a:solidFill>
              <a:latin typeface="Times New Roman" pitchFamily="18" charset="0"/>
              <a:cs typeface="Times New Roman" pitchFamily="18" charset="0"/>
            </a:endParaRPr>
          </a:p>
        </p:txBody>
      </p:sp>
      <p:pic>
        <p:nvPicPr>
          <p:cNvPr id="3" name="S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8337" y="6246536"/>
            <a:ext cx="609600" cy="609600"/>
          </a:xfrm>
          <a:prstGeom prst="rect">
            <a:avLst/>
          </a:prstGeom>
        </p:spPr>
      </p:pic>
    </p:spTree>
    <p:extLst>
      <p:ext uri="{BB962C8B-B14F-4D97-AF65-F5344CB8AC3E}">
        <p14:creationId xmlns:p14="http://schemas.microsoft.com/office/powerpoint/2010/main" val="84696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896" fill="hold"/>
                                        <p:tgtEl>
                                          <p:spTgt spid="3"/>
                                        </p:tgtEl>
                                      </p:cBhvr>
                                    </p:cmd>
                                  </p:childTnLst>
                                </p:cTn>
                              </p:par>
                              <p:par>
                                <p:cTn id="7" presetID="42"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animEffect transition="in" filter="fade">
                                      <p:cBhvr>
                                        <p:cTn id="9" dur="1000"/>
                                        <p:tgtEl>
                                          <p:spTgt spid="5">
                                            <p:txEl>
                                              <p:pRg st="0" end="0"/>
                                            </p:txEl>
                                          </p:spTgt>
                                        </p:tgtEl>
                                      </p:cBhvr>
                                    </p:animEffect>
                                    <p:anim calcmode="lin" valueType="num">
                                      <p:cBhvr>
                                        <p:cTn id="1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1"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anim calcmode="lin" valueType="num">
                                      <p:cBhvr>
                                        <p:cTn id="25" dur="500" fill="hold"/>
                                        <p:tgtEl>
                                          <p:spTgt spid="7"/>
                                        </p:tgtEl>
                                        <p:attrNameLst>
                                          <p:attrName>ppt_x</p:attrName>
                                        </p:attrNameLst>
                                      </p:cBhvr>
                                      <p:tavLst>
                                        <p:tav tm="0">
                                          <p:val>
                                            <p:strVal val="#ppt_x"/>
                                          </p:val>
                                        </p:tav>
                                        <p:tav tm="100000">
                                          <p:val>
                                            <p:strVal val="#ppt_x"/>
                                          </p:val>
                                        </p:tav>
                                      </p:tavLst>
                                    </p:anim>
                                    <p:anim calcmode="lin" valueType="num">
                                      <p:cBhvr>
                                        <p:cTn id="26" dur="5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anim calcmode="lin" valueType="num">
                                      <p:cBhvr>
                                        <p:cTn id="30" dur="500" fill="hold"/>
                                        <p:tgtEl>
                                          <p:spTgt spid="8"/>
                                        </p:tgtEl>
                                        <p:attrNameLst>
                                          <p:attrName>ppt_x</p:attrName>
                                        </p:attrNameLst>
                                      </p:cBhvr>
                                      <p:tavLst>
                                        <p:tav tm="0">
                                          <p:val>
                                            <p:strVal val="#ppt_x"/>
                                          </p:val>
                                        </p:tav>
                                        <p:tav tm="100000">
                                          <p:val>
                                            <p:strVal val="#ppt_x"/>
                                          </p:val>
                                        </p:tav>
                                      </p:tavLst>
                                    </p:anim>
                                    <p:anim calcmode="lin" valueType="num">
                                      <p:cBhvr>
                                        <p:cTn id="31" dur="5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anim calcmode="lin" valueType="num">
                                      <p:cBhvr>
                                        <p:cTn id="35" dur="500" fill="hold"/>
                                        <p:tgtEl>
                                          <p:spTgt spid="9"/>
                                        </p:tgtEl>
                                        <p:attrNameLst>
                                          <p:attrName>ppt_x</p:attrName>
                                        </p:attrNameLst>
                                      </p:cBhvr>
                                      <p:tavLst>
                                        <p:tav tm="0">
                                          <p:val>
                                            <p:strVal val="#ppt_x"/>
                                          </p:val>
                                        </p:tav>
                                        <p:tav tm="100000">
                                          <p:val>
                                            <p:strVal val="#ppt_x"/>
                                          </p:val>
                                        </p:tav>
                                      </p:tavLst>
                                    </p:anim>
                                    <p:anim calcmode="lin" valueType="num">
                                      <p:cBhvr>
                                        <p:cTn id="36" dur="500" fill="hold"/>
                                        <p:tgtEl>
                                          <p:spTgt spid="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anim calcmode="lin" valueType="num">
                                      <p:cBhvr>
                                        <p:cTn id="40" dur="500" fill="hold"/>
                                        <p:tgtEl>
                                          <p:spTgt spid="10"/>
                                        </p:tgtEl>
                                        <p:attrNameLst>
                                          <p:attrName>ppt_x</p:attrName>
                                        </p:attrNameLst>
                                      </p:cBhvr>
                                      <p:tavLst>
                                        <p:tav tm="0">
                                          <p:val>
                                            <p:strVal val="#ppt_x"/>
                                          </p:val>
                                        </p:tav>
                                        <p:tav tm="100000">
                                          <p:val>
                                            <p:strVal val="#ppt_x"/>
                                          </p:val>
                                        </p:tav>
                                      </p:tavLst>
                                    </p:anim>
                                    <p:anim calcmode="lin" valueType="num">
                                      <p:cBhvr>
                                        <p:cTn id="41"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2" fill="hold" display="0">
                  <p:stCondLst>
                    <p:cond delay="indefinite"/>
                  </p:stCondLst>
                  <p:endCondLst>
                    <p:cond evt="onStopAudio" delay="0">
                      <p:tgtEl>
                        <p:sldTgt/>
                      </p:tgtEl>
                    </p:cond>
                  </p:endCondLst>
                </p:cTn>
                <p:tgtEl>
                  <p:spTgt spid="3"/>
                </p:tgtEl>
              </p:cMediaNode>
            </p:audio>
          </p:childTnLst>
        </p:cTn>
      </p:par>
    </p:tnLst>
    <p:bldLst>
      <p:bldP spid="7" grpId="0"/>
      <p:bldP spid="8"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68160"/>
          </a:xfrm>
          <a:prstGeom prst="rect">
            <a:avLst/>
          </a:prstGeom>
        </p:spPr>
      </p:pic>
      <p:sp>
        <p:nvSpPr>
          <p:cNvPr id="3" name="Content Placeholder 2"/>
          <p:cNvSpPr>
            <a:spLocks noGrp="1"/>
          </p:cNvSpPr>
          <p:nvPr>
            <p:ph idx="1"/>
          </p:nvPr>
        </p:nvSpPr>
        <p:spPr>
          <a:xfrm>
            <a:off x="2342187" y="1452400"/>
            <a:ext cx="7844229" cy="4351338"/>
          </a:xfrm>
        </p:spPr>
        <p:txBody>
          <a:bodyPr>
            <a:normAutofit/>
          </a:bodyPr>
          <a:lstStyle/>
          <a:p>
            <a:pPr marL="0" indent="0">
              <a:buNone/>
            </a:pPr>
            <a:r>
              <a:rPr lang="en-US" sz="4000" dirty="0" err="1">
                <a:solidFill>
                  <a:srgbClr val="002060"/>
                </a:solidFill>
                <a:latin typeface="Times New Roman" panose="02020603050405020304" pitchFamily="18" charset="0"/>
                <a:cs typeface="Times New Roman" panose="02020603050405020304" pitchFamily="18" charset="0"/>
              </a:rPr>
              <a:t>Biển</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báo</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hình</a:t>
            </a:r>
            <a:r>
              <a:rPr lang="en-US" sz="4000" dirty="0">
                <a:solidFill>
                  <a:srgbClr val="002060"/>
                </a:solidFill>
                <a:latin typeface="Times New Roman" panose="02020603050405020304" pitchFamily="18" charset="0"/>
                <a:cs typeface="Times New Roman" panose="02020603050405020304" pitchFamily="18" charset="0"/>
              </a:rPr>
              <a:t> tam </a:t>
            </a:r>
            <a:r>
              <a:rPr lang="en-US" sz="4000" dirty="0" err="1">
                <a:solidFill>
                  <a:srgbClr val="002060"/>
                </a:solidFill>
                <a:latin typeface="Times New Roman" panose="02020603050405020304" pitchFamily="18" charset="0"/>
                <a:cs typeface="Times New Roman" panose="02020603050405020304" pitchFamily="18" charset="0"/>
              </a:rPr>
              <a:t>giác</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đều</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có</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viền</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đỏ</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và</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nền</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màu</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vàng</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trên</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có</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hình</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vẽ</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màu</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đen</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mô</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tả</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một</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sự</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việc</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báo</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hiệu</a:t>
            </a:r>
            <a:r>
              <a:rPr lang="en-US" sz="4000" dirty="0">
                <a:solidFill>
                  <a:srgbClr val="002060"/>
                </a:solidFill>
                <a:latin typeface="Times New Roman" panose="02020603050405020304" pitchFamily="18" charset="0"/>
                <a:cs typeface="Times New Roman" panose="02020603050405020304" pitchFamily="18" charset="0"/>
              </a:rPr>
              <a:t>. </a:t>
            </a:r>
            <a:r>
              <a:rPr lang="vi-VN" sz="4000" dirty="0">
                <a:solidFill>
                  <a:srgbClr val="002060"/>
                </a:solidFill>
                <a:latin typeface="Times New Roman" panose="02020603050405020304" pitchFamily="18" charset="0"/>
                <a:cs typeface="Times New Roman" panose="02020603050405020304" pitchFamily="18" charset="0"/>
              </a:rPr>
              <a:t>Nhóm biển báo này dùng để cảnh báo các tình huống nguy hiểm có thể xảy ra</a:t>
            </a:r>
            <a:r>
              <a:rPr lang="en-US" sz="4000" dirty="0">
                <a:solidFill>
                  <a:srgbClr val="002060"/>
                </a:solidFill>
                <a:latin typeface="Times New Roman" panose="02020603050405020304" pitchFamily="18" charset="0"/>
                <a:cs typeface="Times New Roman" panose="02020603050405020304" pitchFamily="18" charset="0"/>
              </a:rPr>
              <a:t>.</a:t>
            </a:r>
          </a:p>
        </p:txBody>
      </p:sp>
      <p:sp>
        <p:nvSpPr>
          <p:cNvPr id="4" name="TextBox 3"/>
          <p:cNvSpPr txBox="1">
            <a:spLocks noChangeArrowheads="1"/>
          </p:cNvSpPr>
          <p:nvPr/>
        </p:nvSpPr>
        <p:spPr bwMode="auto">
          <a:xfrm>
            <a:off x="2924211" y="744514"/>
            <a:ext cx="64420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lgn="ctr">
              <a:spcBef>
                <a:spcPct val="0"/>
              </a:spcBef>
              <a:buClrTx/>
              <a:buFontTx/>
              <a:buNone/>
            </a:pPr>
            <a:r>
              <a:rPr lang="en-US" altLang="en-US" sz="4000" b="1" dirty="0">
                <a:solidFill>
                  <a:srgbClr val="FF0000"/>
                </a:solidFill>
                <a:latin typeface="Times New Roman" panose="02020603050405020304" pitchFamily="18" charset="0"/>
                <a:cs typeface="Times New Roman" panose="02020603050405020304" pitchFamily="18" charset="0"/>
              </a:rPr>
              <a:t>BIỂN BÁO NGUY HIỂM</a:t>
            </a:r>
          </a:p>
        </p:txBody>
      </p:sp>
      <p:pic>
        <p:nvPicPr>
          <p:cNvPr id="5" name="S1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82400" y="6169152"/>
            <a:ext cx="609600" cy="609600"/>
          </a:xfrm>
          <a:prstGeom prst="rect">
            <a:avLst/>
          </a:prstGeom>
        </p:spPr>
      </p:pic>
    </p:spTree>
    <p:extLst>
      <p:ext uri="{BB962C8B-B14F-4D97-AF65-F5344CB8AC3E}">
        <p14:creationId xmlns:p14="http://schemas.microsoft.com/office/powerpoint/2010/main" val="407065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768" fill="hold"/>
                                        <p:tgtEl>
                                          <p:spTgt spid="5"/>
                                        </p:tgtEl>
                                      </p:cBhvr>
                                    </p:cmd>
                                  </p:childTnLst>
                                </p:cTn>
                              </p:par>
                              <p:par>
                                <p:cTn id="7" presetID="16" presetClass="entr" presetSubtype="21"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barn(inVertical)">
                                      <p:cBhvr>
                                        <p:cTn id="9" dur="1500"/>
                                        <p:tgtEl>
                                          <p:spTgt spid="4"/>
                                        </p:tgtEl>
                                      </p:cBhvr>
                                    </p:animEffect>
                                  </p:childTnLst>
                                </p:cTn>
                              </p:par>
                              <p:par>
                                <p:cTn id="10" presetID="10" presetClass="entr" presetSubtype="0" fill="hold" grpId="0" nodeType="withEffect">
                                  <p:stCondLst>
                                    <p:cond delay="15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3" fill="hold" display="0">
                  <p:stCondLst>
                    <p:cond delay="indefinite"/>
                  </p:stCondLst>
                  <p:endCondLst>
                    <p:cond evt="onStopAudio" delay="0">
                      <p:tgtEl>
                        <p:sldTgt/>
                      </p:tgtEl>
                    </p:cond>
                  </p:endCondLst>
                </p:cTn>
                <p:tgtEl>
                  <p:spTgt spid="5"/>
                </p:tgtEl>
              </p:cMediaNode>
            </p:audio>
          </p:childTnLst>
        </p:cTn>
      </p:par>
    </p:tnLst>
    <p:bldLst>
      <p:bldP spid="3" grpId="0"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a:spLocks noChangeArrowheads="1"/>
          </p:cNvSpPr>
          <p:nvPr/>
        </p:nvSpPr>
        <p:spPr bwMode="auto">
          <a:xfrm>
            <a:off x="1674573" y="-22248"/>
            <a:ext cx="85583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lgn="ctr">
              <a:spcBef>
                <a:spcPct val="0"/>
              </a:spcBef>
              <a:buClrTx/>
              <a:buFontTx/>
              <a:buNone/>
            </a:pPr>
            <a:r>
              <a:rPr lang="en-US" altLang="en-US" sz="3000" b="1" dirty="0">
                <a:solidFill>
                  <a:srgbClr val="FF0000"/>
                </a:solidFill>
                <a:latin typeface="Times New Roman" panose="02020603050405020304" pitchFamily="18" charset="0"/>
                <a:cs typeface="Times New Roman" panose="02020603050405020304" pitchFamily="18" charset="0"/>
              </a:rPr>
              <a:t>HÌNH ẢNH MỘT SỐ BIỂN BÁO NGUY HIỂM</a:t>
            </a:r>
          </a:p>
        </p:txBody>
      </p:sp>
      <p:sp>
        <p:nvSpPr>
          <p:cNvPr id="13" name="TextBox 12"/>
          <p:cNvSpPr txBox="1">
            <a:spLocks noChangeArrowheads="1"/>
          </p:cNvSpPr>
          <p:nvPr/>
        </p:nvSpPr>
        <p:spPr bwMode="auto">
          <a:xfrm>
            <a:off x="-183366" y="2632867"/>
            <a:ext cx="425260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lgn="ctr">
              <a:spcBef>
                <a:spcPct val="0"/>
              </a:spcBef>
              <a:buClrTx/>
              <a:buFontTx/>
              <a:buNone/>
            </a:pPr>
            <a:r>
              <a:rPr lang="en-US" altLang="en-US" sz="3000" b="1" dirty="0" err="1">
                <a:solidFill>
                  <a:srgbClr val="002060"/>
                </a:solidFill>
                <a:latin typeface="Times New Roman" panose="02020603050405020304" pitchFamily="18" charset="0"/>
                <a:cs typeface="Times New Roman" panose="02020603050405020304" pitchFamily="18" charset="0"/>
              </a:rPr>
              <a:t>Giao</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nhau</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với</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đường</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ưu</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tiên</a:t>
            </a:r>
            <a:endParaRPr lang="en-US" altLang="en-US" sz="3000" b="1" dirty="0">
              <a:solidFill>
                <a:srgbClr val="002060"/>
              </a:solidFill>
              <a:latin typeface="Times New Roman" panose="02020603050405020304" pitchFamily="18" charset="0"/>
              <a:cs typeface="Times New Roman" panose="02020603050405020304" pitchFamily="18" charset="0"/>
            </a:endParaRPr>
          </a:p>
        </p:txBody>
      </p:sp>
      <p:sp>
        <p:nvSpPr>
          <p:cNvPr id="14" name="TextBox 13"/>
          <p:cNvSpPr txBox="1">
            <a:spLocks noChangeArrowheads="1"/>
          </p:cNvSpPr>
          <p:nvPr/>
        </p:nvSpPr>
        <p:spPr bwMode="auto">
          <a:xfrm>
            <a:off x="4183055" y="2634104"/>
            <a:ext cx="354142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lgn="ctr">
              <a:spcBef>
                <a:spcPct val="0"/>
              </a:spcBef>
              <a:buClrTx/>
              <a:buFontTx/>
              <a:buNone/>
            </a:pPr>
            <a:r>
              <a:rPr lang="en-US" altLang="en-US" sz="3000" b="1" dirty="0" err="1">
                <a:solidFill>
                  <a:srgbClr val="002060"/>
                </a:solidFill>
                <a:latin typeface="Times New Roman" panose="02020603050405020304" pitchFamily="18" charset="0"/>
                <a:cs typeface="Times New Roman" panose="02020603050405020304" pitchFamily="18" charset="0"/>
              </a:rPr>
              <a:t>Giao</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nhau</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với</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đường</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sắt</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có</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rào</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chắn</a:t>
            </a:r>
            <a:endParaRPr lang="en-US" altLang="en-US" sz="3000" b="1" dirty="0">
              <a:solidFill>
                <a:srgbClr val="002060"/>
              </a:solidFill>
              <a:latin typeface="Times New Roman" panose="02020603050405020304" pitchFamily="18" charset="0"/>
              <a:cs typeface="Times New Roman" panose="02020603050405020304" pitchFamily="18" charset="0"/>
            </a:endParaRPr>
          </a:p>
        </p:txBody>
      </p:sp>
      <p:sp>
        <p:nvSpPr>
          <p:cNvPr id="15" name="TextBox 14"/>
          <p:cNvSpPr txBox="1">
            <a:spLocks noChangeArrowheads="1"/>
          </p:cNvSpPr>
          <p:nvPr/>
        </p:nvSpPr>
        <p:spPr bwMode="auto">
          <a:xfrm>
            <a:off x="8409623" y="2632827"/>
            <a:ext cx="354142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lgn="ctr">
              <a:spcBef>
                <a:spcPct val="0"/>
              </a:spcBef>
              <a:buClrTx/>
              <a:buFontTx/>
              <a:buNone/>
            </a:pPr>
            <a:r>
              <a:rPr lang="en-US" altLang="en-US" sz="3000" b="1" dirty="0" err="1">
                <a:solidFill>
                  <a:srgbClr val="002060"/>
                </a:solidFill>
                <a:latin typeface="Times New Roman" panose="02020603050405020304" pitchFamily="18" charset="0"/>
                <a:cs typeface="Times New Roman" panose="02020603050405020304" pitchFamily="18" charset="0"/>
              </a:rPr>
              <a:t>Công</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trình</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đang</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thi</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công</a:t>
            </a:r>
            <a:endParaRPr lang="en-US" altLang="en-US" sz="3000" b="1" dirty="0">
              <a:solidFill>
                <a:srgbClr val="002060"/>
              </a:solidFill>
              <a:latin typeface="Times New Roman" panose="02020603050405020304" pitchFamily="18" charset="0"/>
              <a:cs typeface="Times New Roman" panose="02020603050405020304" pitchFamily="18" charset="0"/>
            </a:endParaRPr>
          </a:p>
        </p:txBody>
      </p:sp>
      <p:sp>
        <p:nvSpPr>
          <p:cNvPr id="16" name="TextBox 15"/>
          <p:cNvSpPr txBox="1">
            <a:spLocks noChangeArrowheads="1"/>
          </p:cNvSpPr>
          <p:nvPr/>
        </p:nvSpPr>
        <p:spPr bwMode="auto">
          <a:xfrm>
            <a:off x="4069239" y="5922252"/>
            <a:ext cx="3541424"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lgn="ctr">
              <a:spcBef>
                <a:spcPct val="0"/>
              </a:spcBef>
              <a:buClrTx/>
              <a:buFontTx/>
              <a:buNone/>
            </a:pPr>
            <a:r>
              <a:rPr lang="en-US" altLang="en-US" sz="3000" b="1" dirty="0" err="1">
                <a:solidFill>
                  <a:srgbClr val="002060"/>
                </a:solidFill>
                <a:latin typeface="Times New Roman" panose="02020603050405020304" pitchFamily="18" charset="0"/>
                <a:cs typeface="Times New Roman" panose="02020603050405020304" pitchFamily="18" charset="0"/>
              </a:rPr>
              <a:t>Đường</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giao</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nhau</a:t>
            </a:r>
            <a:endParaRPr lang="en-US" altLang="en-US" sz="3000" b="1" dirty="0">
              <a:solidFill>
                <a:srgbClr val="002060"/>
              </a:solidFill>
              <a:latin typeface="Times New Roman" panose="02020603050405020304" pitchFamily="18" charset="0"/>
              <a:cs typeface="Times New Roman" panose="02020603050405020304" pitchFamily="18" charset="0"/>
            </a:endParaRPr>
          </a:p>
        </p:txBody>
      </p:sp>
      <p:sp>
        <p:nvSpPr>
          <p:cNvPr id="17" name="TextBox 16"/>
          <p:cNvSpPr txBox="1">
            <a:spLocks noChangeArrowheads="1"/>
          </p:cNvSpPr>
          <p:nvPr/>
        </p:nvSpPr>
        <p:spPr bwMode="auto">
          <a:xfrm>
            <a:off x="0" y="5922252"/>
            <a:ext cx="354142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lgn="ctr">
              <a:spcBef>
                <a:spcPct val="0"/>
              </a:spcBef>
              <a:buClrTx/>
              <a:buFontTx/>
              <a:buNone/>
            </a:pPr>
            <a:r>
              <a:rPr lang="en-US" altLang="en-US" sz="3000" b="1" dirty="0" err="1">
                <a:solidFill>
                  <a:srgbClr val="002060"/>
                </a:solidFill>
                <a:latin typeface="Times New Roman" panose="02020603050405020304" pitchFamily="18" charset="0"/>
                <a:cs typeface="Times New Roman" panose="02020603050405020304" pitchFamily="18" charset="0"/>
              </a:rPr>
              <a:t>Đường</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hẹp</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bên</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trái</a:t>
            </a:r>
            <a:endParaRPr lang="en-US" altLang="en-US" sz="3000" b="1" dirty="0">
              <a:solidFill>
                <a:srgbClr val="002060"/>
              </a:solidFill>
              <a:latin typeface="Times New Roman" panose="02020603050405020304" pitchFamily="18" charset="0"/>
              <a:cs typeface="Times New Roman" panose="02020603050405020304" pitchFamily="18" charset="0"/>
            </a:endParaRPr>
          </a:p>
        </p:txBody>
      </p:sp>
      <p:sp>
        <p:nvSpPr>
          <p:cNvPr id="20" name="TextBox 19"/>
          <p:cNvSpPr txBox="1">
            <a:spLocks noChangeArrowheads="1"/>
          </p:cNvSpPr>
          <p:nvPr/>
        </p:nvSpPr>
        <p:spPr bwMode="auto">
          <a:xfrm>
            <a:off x="8288313" y="5922252"/>
            <a:ext cx="354142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lgn="ctr">
              <a:spcBef>
                <a:spcPct val="0"/>
              </a:spcBef>
              <a:buClrTx/>
              <a:buFontTx/>
              <a:buNone/>
            </a:pPr>
            <a:r>
              <a:rPr lang="en-US" altLang="en-US" sz="3000" b="1" dirty="0" err="1">
                <a:solidFill>
                  <a:srgbClr val="002060"/>
                </a:solidFill>
                <a:latin typeface="Times New Roman" panose="02020603050405020304" pitchFamily="18" charset="0"/>
                <a:cs typeface="Times New Roman" panose="02020603050405020304" pitchFamily="18" charset="0"/>
              </a:rPr>
              <a:t>Biển</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báo</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trẻ</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em</a:t>
            </a:r>
            <a:endParaRPr lang="en-US" altLang="en-US" sz="3000" b="1" dirty="0">
              <a:solidFill>
                <a:srgbClr val="00206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957" y="761917"/>
            <a:ext cx="2531231" cy="187091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8591" y="886296"/>
            <a:ext cx="1990349" cy="1746531"/>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95337" y="712374"/>
            <a:ext cx="2065877" cy="2065877"/>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6949" y="3941374"/>
            <a:ext cx="2075247" cy="2075247"/>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27729" y="4140641"/>
            <a:ext cx="2652072" cy="1752402"/>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99455" y="4126377"/>
            <a:ext cx="2009887" cy="1669130"/>
          </a:xfrm>
          <a:prstGeom prst="rect">
            <a:avLst/>
          </a:prstGeom>
        </p:spPr>
      </p:pic>
      <p:pic>
        <p:nvPicPr>
          <p:cNvPr id="3" name="S1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524937" y="6171450"/>
            <a:ext cx="609600" cy="609600"/>
          </a:xfrm>
          <a:prstGeom prst="rect">
            <a:avLst/>
          </a:prstGeom>
        </p:spPr>
      </p:pic>
    </p:spTree>
    <p:extLst>
      <p:ext uri="{BB962C8B-B14F-4D97-AF65-F5344CB8AC3E}">
        <p14:creationId xmlns:p14="http://schemas.microsoft.com/office/powerpoint/2010/main" val="327274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152" fill="hold"/>
                                        <p:tgtEl>
                                          <p:spTgt spid="3"/>
                                        </p:tgtEl>
                                      </p:cBhvr>
                                    </p:cmd>
                                  </p:childTnLst>
                                </p:cTn>
                              </p:par>
                              <p:par>
                                <p:cTn id="7" presetID="16" presetClass="entr" presetSubtype="21"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barn(inVertical)">
                                      <p:cBhvr>
                                        <p:cTn id="9" dur="2000"/>
                                        <p:tgtEl>
                                          <p:spTgt spid="12"/>
                                        </p:tgtEl>
                                      </p:cBhvr>
                                    </p:animEffect>
                                  </p:childTnLst>
                                </p:cTn>
                              </p:par>
                              <p:par>
                                <p:cTn id="10" presetID="53" presetClass="entr" presetSubtype="16" fill="hold" nodeType="withEffect">
                                  <p:stCondLst>
                                    <p:cond delay="2000"/>
                                  </p:stCondLst>
                                  <p:childTnLst>
                                    <p:set>
                                      <p:cBhvr>
                                        <p:cTn id="11" dur="1" fill="hold">
                                          <p:stCondLst>
                                            <p:cond delay="0"/>
                                          </p:stCondLst>
                                        </p:cTn>
                                        <p:tgtEl>
                                          <p:spTgt spid="2"/>
                                        </p:tgtEl>
                                        <p:attrNameLst>
                                          <p:attrName>style.visibility</p:attrName>
                                        </p:attrNameLst>
                                      </p:cBhvr>
                                      <p:to>
                                        <p:strVal val="visible"/>
                                      </p:to>
                                    </p:set>
                                    <p:anim calcmode="lin" valueType="num">
                                      <p:cBhvr>
                                        <p:cTn id="12" dur="2500" fill="hold"/>
                                        <p:tgtEl>
                                          <p:spTgt spid="2"/>
                                        </p:tgtEl>
                                        <p:attrNameLst>
                                          <p:attrName>ppt_w</p:attrName>
                                        </p:attrNameLst>
                                      </p:cBhvr>
                                      <p:tavLst>
                                        <p:tav tm="0">
                                          <p:val>
                                            <p:fltVal val="0"/>
                                          </p:val>
                                        </p:tav>
                                        <p:tav tm="100000">
                                          <p:val>
                                            <p:strVal val="#ppt_w"/>
                                          </p:val>
                                        </p:tav>
                                      </p:tavLst>
                                    </p:anim>
                                    <p:anim calcmode="lin" valueType="num">
                                      <p:cBhvr>
                                        <p:cTn id="13" dur="2500" fill="hold"/>
                                        <p:tgtEl>
                                          <p:spTgt spid="2"/>
                                        </p:tgtEl>
                                        <p:attrNameLst>
                                          <p:attrName>ppt_h</p:attrName>
                                        </p:attrNameLst>
                                      </p:cBhvr>
                                      <p:tavLst>
                                        <p:tav tm="0">
                                          <p:val>
                                            <p:fltVal val="0"/>
                                          </p:val>
                                        </p:tav>
                                        <p:tav tm="100000">
                                          <p:val>
                                            <p:strVal val="#ppt_h"/>
                                          </p:val>
                                        </p:tav>
                                      </p:tavLst>
                                    </p:anim>
                                    <p:animEffect transition="in" filter="fade">
                                      <p:cBhvr>
                                        <p:cTn id="14" dur="2500"/>
                                        <p:tgtEl>
                                          <p:spTgt spid="2"/>
                                        </p:tgtEl>
                                      </p:cBhvr>
                                    </p:animEffect>
                                  </p:childTnLst>
                                </p:cTn>
                              </p:par>
                              <p:par>
                                <p:cTn id="15" presetID="53" presetClass="entr" presetSubtype="16" fill="hold" grpId="0" nodeType="withEffect">
                                  <p:stCondLst>
                                    <p:cond delay="2000"/>
                                  </p:stCondLst>
                                  <p:childTnLst>
                                    <p:set>
                                      <p:cBhvr>
                                        <p:cTn id="16" dur="1" fill="hold">
                                          <p:stCondLst>
                                            <p:cond delay="0"/>
                                          </p:stCondLst>
                                        </p:cTn>
                                        <p:tgtEl>
                                          <p:spTgt spid="13"/>
                                        </p:tgtEl>
                                        <p:attrNameLst>
                                          <p:attrName>style.visibility</p:attrName>
                                        </p:attrNameLst>
                                      </p:cBhvr>
                                      <p:to>
                                        <p:strVal val="visible"/>
                                      </p:to>
                                    </p:set>
                                    <p:anim calcmode="lin" valueType="num">
                                      <p:cBhvr>
                                        <p:cTn id="17" dur="2500" fill="hold"/>
                                        <p:tgtEl>
                                          <p:spTgt spid="13"/>
                                        </p:tgtEl>
                                        <p:attrNameLst>
                                          <p:attrName>ppt_w</p:attrName>
                                        </p:attrNameLst>
                                      </p:cBhvr>
                                      <p:tavLst>
                                        <p:tav tm="0">
                                          <p:val>
                                            <p:fltVal val="0"/>
                                          </p:val>
                                        </p:tav>
                                        <p:tav tm="100000">
                                          <p:val>
                                            <p:strVal val="#ppt_w"/>
                                          </p:val>
                                        </p:tav>
                                      </p:tavLst>
                                    </p:anim>
                                    <p:anim calcmode="lin" valueType="num">
                                      <p:cBhvr>
                                        <p:cTn id="18" dur="2500" fill="hold"/>
                                        <p:tgtEl>
                                          <p:spTgt spid="13"/>
                                        </p:tgtEl>
                                        <p:attrNameLst>
                                          <p:attrName>ppt_h</p:attrName>
                                        </p:attrNameLst>
                                      </p:cBhvr>
                                      <p:tavLst>
                                        <p:tav tm="0">
                                          <p:val>
                                            <p:fltVal val="0"/>
                                          </p:val>
                                        </p:tav>
                                        <p:tav tm="100000">
                                          <p:val>
                                            <p:strVal val="#ppt_h"/>
                                          </p:val>
                                        </p:tav>
                                      </p:tavLst>
                                    </p:anim>
                                    <p:animEffect transition="in" filter="fade">
                                      <p:cBhvr>
                                        <p:cTn id="19" dur="2500"/>
                                        <p:tgtEl>
                                          <p:spTgt spid="13"/>
                                        </p:tgtEl>
                                      </p:cBhvr>
                                    </p:animEffect>
                                  </p:childTnLst>
                                </p:cTn>
                              </p:par>
                              <p:par>
                                <p:cTn id="20" presetID="53" presetClass="entr" presetSubtype="16" fill="hold" nodeType="withEffect">
                                  <p:stCondLst>
                                    <p:cond delay="4500"/>
                                  </p:stCondLst>
                                  <p:childTnLst>
                                    <p:set>
                                      <p:cBhvr>
                                        <p:cTn id="21" dur="1" fill="hold">
                                          <p:stCondLst>
                                            <p:cond delay="0"/>
                                          </p:stCondLst>
                                        </p:cTn>
                                        <p:tgtEl>
                                          <p:spTgt spid="5"/>
                                        </p:tgtEl>
                                        <p:attrNameLst>
                                          <p:attrName>style.visibility</p:attrName>
                                        </p:attrNameLst>
                                      </p:cBhvr>
                                      <p:to>
                                        <p:strVal val="visible"/>
                                      </p:to>
                                    </p:set>
                                    <p:anim calcmode="lin" valueType="num">
                                      <p:cBhvr>
                                        <p:cTn id="22" dur="3000" fill="hold"/>
                                        <p:tgtEl>
                                          <p:spTgt spid="5"/>
                                        </p:tgtEl>
                                        <p:attrNameLst>
                                          <p:attrName>ppt_w</p:attrName>
                                        </p:attrNameLst>
                                      </p:cBhvr>
                                      <p:tavLst>
                                        <p:tav tm="0">
                                          <p:val>
                                            <p:fltVal val="0"/>
                                          </p:val>
                                        </p:tav>
                                        <p:tav tm="100000">
                                          <p:val>
                                            <p:strVal val="#ppt_w"/>
                                          </p:val>
                                        </p:tav>
                                      </p:tavLst>
                                    </p:anim>
                                    <p:anim calcmode="lin" valueType="num">
                                      <p:cBhvr>
                                        <p:cTn id="23" dur="3000" fill="hold"/>
                                        <p:tgtEl>
                                          <p:spTgt spid="5"/>
                                        </p:tgtEl>
                                        <p:attrNameLst>
                                          <p:attrName>ppt_h</p:attrName>
                                        </p:attrNameLst>
                                      </p:cBhvr>
                                      <p:tavLst>
                                        <p:tav tm="0">
                                          <p:val>
                                            <p:fltVal val="0"/>
                                          </p:val>
                                        </p:tav>
                                        <p:tav tm="100000">
                                          <p:val>
                                            <p:strVal val="#ppt_h"/>
                                          </p:val>
                                        </p:tav>
                                      </p:tavLst>
                                    </p:anim>
                                    <p:animEffect transition="in" filter="fade">
                                      <p:cBhvr>
                                        <p:cTn id="24" dur="3000"/>
                                        <p:tgtEl>
                                          <p:spTgt spid="5"/>
                                        </p:tgtEl>
                                      </p:cBhvr>
                                    </p:animEffect>
                                  </p:childTnLst>
                                </p:cTn>
                              </p:par>
                              <p:par>
                                <p:cTn id="25" presetID="53" presetClass="entr" presetSubtype="16" fill="hold" grpId="0" nodeType="withEffect">
                                  <p:stCondLst>
                                    <p:cond delay="4500"/>
                                  </p:stCondLst>
                                  <p:childTnLst>
                                    <p:set>
                                      <p:cBhvr>
                                        <p:cTn id="26" dur="1" fill="hold">
                                          <p:stCondLst>
                                            <p:cond delay="0"/>
                                          </p:stCondLst>
                                        </p:cTn>
                                        <p:tgtEl>
                                          <p:spTgt spid="14"/>
                                        </p:tgtEl>
                                        <p:attrNameLst>
                                          <p:attrName>style.visibility</p:attrName>
                                        </p:attrNameLst>
                                      </p:cBhvr>
                                      <p:to>
                                        <p:strVal val="visible"/>
                                      </p:to>
                                    </p:set>
                                    <p:anim calcmode="lin" valueType="num">
                                      <p:cBhvr>
                                        <p:cTn id="27" dur="3000" fill="hold"/>
                                        <p:tgtEl>
                                          <p:spTgt spid="14"/>
                                        </p:tgtEl>
                                        <p:attrNameLst>
                                          <p:attrName>ppt_w</p:attrName>
                                        </p:attrNameLst>
                                      </p:cBhvr>
                                      <p:tavLst>
                                        <p:tav tm="0">
                                          <p:val>
                                            <p:fltVal val="0"/>
                                          </p:val>
                                        </p:tav>
                                        <p:tav tm="100000">
                                          <p:val>
                                            <p:strVal val="#ppt_w"/>
                                          </p:val>
                                        </p:tav>
                                      </p:tavLst>
                                    </p:anim>
                                    <p:anim calcmode="lin" valueType="num">
                                      <p:cBhvr>
                                        <p:cTn id="28" dur="3000" fill="hold"/>
                                        <p:tgtEl>
                                          <p:spTgt spid="14"/>
                                        </p:tgtEl>
                                        <p:attrNameLst>
                                          <p:attrName>ppt_h</p:attrName>
                                        </p:attrNameLst>
                                      </p:cBhvr>
                                      <p:tavLst>
                                        <p:tav tm="0">
                                          <p:val>
                                            <p:fltVal val="0"/>
                                          </p:val>
                                        </p:tav>
                                        <p:tav tm="100000">
                                          <p:val>
                                            <p:strVal val="#ppt_h"/>
                                          </p:val>
                                        </p:tav>
                                      </p:tavLst>
                                    </p:anim>
                                    <p:animEffect transition="in" filter="fade">
                                      <p:cBhvr>
                                        <p:cTn id="29" dur="3000"/>
                                        <p:tgtEl>
                                          <p:spTgt spid="14"/>
                                        </p:tgtEl>
                                      </p:cBhvr>
                                    </p:animEffect>
                                  </p:childTnLst>
                                </p:cTn>
                              </p:par>
                              <p:par>
                                <p:cTn id="30" presetID="53" presetClass="entr" presetSubtype="16" fill="hold" nodeType="withEffect">
                                  <p:stCondLst>
                                    <p:cond delay="7500"/>
                                  </p:stCondLst>
                                  <p:childTnLst>
                                    <p:set>
                                      <p:cBhvr>
                                        <p:cTn id="31" dur="1" fill="hold">
                                          <p:stCondLst>
                                            <p:cond delay="0"/>
                                          </p:stCondLst>
                                        </p:cTn>
                                        <p:tgtEl>
                                          <p:spTgt spid="7"/>
                                        </p:tgtEl>
                                        <p:attrNameLst>
                                          <p:attrName>style.visibility</p:attrName>
                                        </p:attrNameLst>
                                      </p:cBhvr>
                                      <p:to>
                                        <p:strVal val="visible"/>
                                      </p:to>
                                    </p:set>
                                    <p:anim calcmode="lin" valueType="num">
                                      <p:cBhvr>
                                        <p:cTn id="32" dur="2500" fill="hold"/>
                                        <p:tgtEl>
                                          <p:spTgt spid="7"/>
                                        </p:tgtEl>
                                        <p:attrNameLst>
                                          <p:attrName>ppt_w</p:attrName>
                                        </p:attrNameLst>
                                      </p:cBhvr>
                                      <p:tavLst>
                                        <p:tav tm="0">
                                          <p:val>
                                            <p:fltVal val="0"/>
                                          </p:val>
                                        </p:tav>
                                        <p:tav tm="100000">
                                          <p:val>
                                            <p:strVal val="#ppt_w"/>
                                          </p:val>
                                        </p:tav>
                                      </p:tavLst>
                                    </p:anim>
                                    <p:anim calcmode="lin" valueType="num">
                                      <p:cBhvr>
                                        <p:cTn id="33" dur="2500" fill="hold"/>
                                        <p:tgtEl>
                                          <p:spTgt spid="7"/>
                                        </p:tgtEl>
                                        <p:attrNameLst>
                                          <p:attrName>ppt_h</p:attrName>
                                        </p:attrNameLst>
                                      </p:cBhvr>
                                      <p:tavLst>
                                        <p:tav tm="0">
                                          <p:val>
                                            <p:fltVal val="0"/>
                                          </p:val>
                                        </p:tav>
                                        <p:tav tm="100000">
                                          <p:val>
                                            <p:strVal val="#ppt_h"/>
                                          </p:val>
                                        </p:tav>
                                      </p:tavLst>
                                    </p:anim>
                                    <p:animEffect transition="in" filter="fade">
                                      <p:cBhvr>
                                        <p:cTn id="34" dur="2500"/>
                                        <p:tgtEl>
                                          <p:spTgt spid="7"/>
                                        </p:tgtEl>
                                      </p:cBhvr>
                                    </p:animEffect>
                                  </p:childTnLst>
                                </p:cTn>
                              </p:par>
                              <p:par>
                                <p:cTn id="35" presetID="53" presetClass="entr" presetSubtype="16" fill="hold" grpId="0" nodeType="withEffect">
                                  <p:stCondLst>
                                    <p:cond delay="7500"/>
                                  </p:stCondLst>
                                  <p:childTnLst>
                                    <p:set>
                                      <p:cBhvr>
                                        <p:cTn id="36" dur="1" fill="hold">
                                          <p:stCondLst>
                                            <p:cond delay="0"/>
                                          </p:stCondLst>
                                        </p:cTn>
                                        <p:tgtEl>
                                          <p:spTgt spid="15"/>
                                        </p:tgtEl>
                                        <p:attrNameLst>
                                          <p:attrName>style.visibility</p:attrName>
                                        </p:attrNameLst>
                                      </p:cBhvr>
                                      <p:to>
                                        <p:strVal val="visible"/>
                                      </p:to>
                                    </p:set>
                                    <p:anim calcmode="lin" valueType="num">
                                      <p:cBhvr>
                                        <p:cTn id="37" dur="2500" fill="hold"/>
                                        <p:tgtEl>
                                          <p:spTgt spid="15"/>
                                        </p:tgtEl>
                                        <p:attrNameLst>
                                          <p:attrName>ppt_w</p:attrName>
                                        </p:attrNameLst>
                                      </p:cBhvr>
                                      <p:tavLst>
                                        <p:tav tm="0">
                                          <p:val>
                                            <p:fltVal val="0"/>
                                          </p:val>
                                        </p:tav>
                                        <p:tav tm="100000">
                                          <p:val>
                                            <p:strVal val="#ppt_w"/>
                                          </p:val>
                                        </p:tav>
                                      </p:tavLst>
                                    </p:anim>
                                    <p:anim calcmode="lin" valueType="num">
                                      <p:cBhvr>
                                        <p:cTn id="38" dur="2500" fill="hold"/>
                                        <p:tgtEl>
                                          <p:spTgt spid="15"/>
                                        </p:tgtEl>
                                        <p:attrNameLst>
                                          <p:attrName>ppt_h</p:attrName>
                                        </p:attrNameLst>
                                      </p:cBhvr>
                                      <p:tavLst>
                                        <p:tav tm="0">
                                          <p:val>
                                            <p:fltVal val="0"/>
                                          </p:val>
                                        </p:tav>
                                        <p:tav tm="100000">
                                          <p:val>
                                            <p:strVal val="#ppt_h"/>
                                          </p:val>
                                        </p:tav>
                                      </p:tavLst>
                                    </p:anim>
                                    <p:animEffect transition="in" filter="fade">
                                      <p:cBhvr>
                                        <p:cTn id="39" dur="2500"/>
                                        <p:tgtEl>
                                          <p:spTgt spid="15"/>
                                        </p:tgtEl>
                                      </p:cBhvr>
                                    </p:animEffect>
                                  </p:childTnLst>
                                </p:cTn>
                              </p:par>
                              <p:par>
                                <p:cTn id="40" presetID="53" presetClass="entr" presetSubtype="16" fill="hold" nodeType="withEffect">
                                  <p:stCondLst>
                                    <p:cond delay="10000"/>
                                  </p:stCondLst>
                                  <p:childTnLst>
                                    <p:set>
                                      <p:cBhvr>
                                        <p:cTn id="41" dur="1" fill="hold">
                                          <p:stCondLst>
                                            <p:cond delay="0"/>
                                          </p:stCondLst>
                                        </p:cTn>
                                        <p:tgtEl>
                                          <p:spTgt spid="8"/>
                                        </p:tgtEl>
                                        <p:attrNameLst>
                                          <p:attrName>style.visibility</p:attrName>
                                        </p:attrNameLst>
                                      </p:cBhvr>
                                      <p:to>
                                        <p:strVal val="visible"/>
                                      </p:to>
                                    </p:set>
                                    <p:anim calcmode="lin" valueType="num">
                                      <p:cBhvr>
                                        <p:cTn id="42" dur="2500" fill="hold"/>
                                        <p:tgtEl>
                                          <p:spTgt spid="8"/>
                                        </p:tgtEl>
                                        <p:attrNameLst>
                                          <p:attrName>ppt_w</p:attrName>
                                        </p:attrNameLst>
                                      </p:cBhvr>
                                      <p:tavLst>
                                        <p:tav tm="0">
                                          <p:val>
                                            <p:fltVal val="0"/>
                                          </p:val>
                                        </p:tav>
                                        <p:tav tm="100000">
                                          <p:val>
                                            <p:strVal val="#ppt_w"/>
                                          </p:val>
                                        </p:tav>
                                      </p:tavLst>
                                    </p:anim>
                                    <p:anim calcmode="lin" valueType="num">
                                      <p:cBhvr>
                                        <p:cTn id="43" dur="2500" fill="hold"/>
                                        <p:tgtEl>
                                          <p:spTgt spid="8"/>
                                        </p:tgtEl>
                                        <p:attrNameLst>
                                          <p:attrName>ppt_h</p:attrName>
                                        </p:attrNameLst>
                                      </p:cBhvr>
                                      <p:tavLst>
                                        <p:tav tm="0">
                                          <p:val>
                                            <p:fltVal val="0"/>
                                          </p:val>
                                        </p:tav>
                                        <p:tav tm="100000">
                                          <p:val>
                                            <p:strVal val="#ppt_h"/>
                                          </p:val>
                                        </p:tav>
                                      </p:tavLst>
                                    </p:anim>
                                    <p:animEffect transition="in" filter="fade">
                                      <p:cBhvr>
                                        <p:cTn id="44" dur="2500"/>
                                        <p:tgtEl>
                                          <p:spTgt spid="8"/>
                                        </p:tgtEl>
                                      </p:cBhvr>
                                    </p:animEffect>
                                  </p:childTnLst>
                                </p:cTn>
                              </p:par>
                              <p:par>
                                <p:cTn id="45" presetID="53" presetClass="entr" presetSubtype="16" fill="hold" grpId="0" nodeType="withEffect">
                                  <p:stCondLst>
                                    <p:cond delay="10000"/>
                                  </p:stCondLst>
                                  <p:childTnLst>
                                    <p:set>
                                      <p:cBhvr>
                                        <p:cTn id="46" dur="1" fill="hold">
                                          <p:stCondLst>
                                            <p:cond delay="0"/>
                                          </p:stCondLst>
                                        </p:cTn>
                                        <p:tgtEl>
                                          <p:spTgt spid="17"/>
                                        </p:tgtEl>
                                        <p:attrNameLst>
                                          <p:attrName>style.visibility</p:attrName>
                                        </p:attrNameLst>
                                      </p:cBhvr>
                                      <p:to>
                                        <p:strVal val="visible"/>
                                      </p:to>
                                    </p:set>
                                    <p:anim calcmode="lin" valueType="num">
                                      <p:cBhvr>
                                        <p:cTn id="47" dur="2500" fill="hold"/>
                                        <p:tgtEl>
                                          <p:spTgt spid="17"/>
                                        </p:tgtEl>
                                        <p:attrNameLst>
                                          <p:attrName>ppt_w</p:attrName>
                                        </p:attrNameLst>
                                      </p:cBhvr>
                                      <p:tavLst>
                                        <p:tav tm="0">
                                          <p:val>
                                            <p:fltVal val="0"/>
                                          </p:val>
                                        </p:tav>
                                        <p:tav tm="100000">
                                          <p:val>
                                            <p:strVal val="#ppt_w"/>
                                          </p:val>
                                        </p:tav>
                                      </p:tavLst>
                                    </p:anim>
                                    <p:anim calcmode="lin" valueType="num">
                                      <p:cBhvr>
                                        <p:cTn id="48" dur="2500" fill="hold"/>
                                        <p:tgtEl>
                                          <p:spTgt spid="17"/>
                                        </p:tgtEl>
                                        <p:attrNameLst>
                                          <p:attrName>ppt_h</p:attrName>
                                        </p:attrNameLst>
                                      </p:cBhvr>
                                      <p:tavLst>
                                        <p:tav tm="0">
                                          <p:val>
                                            <p:fltVal val="0"/>
                                          </p:val>
                                        </p:tav>
                                        <p:tav tm="100000">
                                          <p:val>
                                            <p:strVal val="#ppt_h"/>
                                          </p:val>
                                        </p:tav>
                                      </p:tavLst>
                                    </p:anim>
                                    <p:animEffect transition="in" filter="fade">
                                      <p:cBhvr>
                                        <p:cTn id="49" dur="2500"/>
                                        <p:tgtEl>
                                          <p:spTgt spid="17"/>
                                        </p:tgtEl>
                                      </p:cBhvr>
                                    </p:animEffect>
                                  </p:childTnLst>
                                </p:cTn>
                              </p:par>
                              <p:par>
                                <p:cTn id="50" presetID="53" presetClass="entr" presetSubtype="16" fill="hold" nodeType="withEffect">
                                  <p:stCondLst>
                                    <p:cond delay="12500"/>
                                  </p:stCondLst>
                                  <p:childTnLst>
                                    <p:set>
                                      <p:cBhvr>
                                        <p:cTn id="51" dur="1" fill="hold">
                                          <p:stCondLst>
                                            <p:cond delay="0"/>
                                          </p:stCondLst>
                                        </p:cTn>
                                        <p:tgtEl>
                                          <p:spTgt spid="11"/>
                                        </p:tgtEl>
                                        <p:attrNameLst>
                                          <p:attrName>style.visibility</p:attrName>
                                        </p:attrNameLst>
                                      </p:cBhvr>
                                      <p:to>
                                        <p:strVal val="visible"/>
                                      </p:to>
                                    </p:set>
                                    <p:anim calcmode="lin" valueType="num">
                                      <p:cBhvr>
                                        <p:cTn id="52" dur="2250" fill="hold"/>
                                        <p:tgtEl>
                                          <p:spTgt spid="11"/>
                                        </p:tgtEl>
                                        <p:attrNameLst>
                                          <p:attrName>ppt_w</p:attrName>
                                        </p:attrNameLst>
                                      </p:cBhvr>
                                      <p:tavLst>
                                        <p:tav tm="0">
                                          <p:val>
                                            <p:fltVal val="0"/>
                                          </p:val>
                                        </p:tav>
                                        <p:tav tm="100000">
                                          <p:val>
                                            <p:strVal val="#ppt_w"/>
                                          </p:val>
                                        </p:tav>
                                      </p:tavLst>
                                    </p:anim>
                                    <p:anim calcmode="lin" valueType="num">
                                      <p:cBhvr>
                                        <p:cTn id="53" dur="2250" fill="hold"/>
                                        <p:tgtEl>
                                          <p:spTgt spid="11"/>
                                        </p:tgtEl>
                                        <p:attrNameLst>
                                          <p:attrName>ppt_h</p:attrName>
                                        </p:attrNameLst>
                                      </p:cBhvr>
                                      <p:tavLst>
                                        <p:tav tm="0">
                                          <p:val>
                                            <p:fltVal val="0"/>
                                          </p:val>
                                        </p:tav>
                                        <p:tav tm="100000">
                                          <p:val>
                                            <p:strVal val="#ppt_h"/>
                                          </p:val>
                                        </p:tav>
                                      </p:tavLst>
                                    </p:anim>
                                    <p:animEffect transition="in" filter="fade">
                                      <p:cBhvr>
                                        <p:cTn id="54" dur="2250"/>
                                        <p:tgtEl>
                                          <p:spTgt spid="11"/>
                                        </p:tgtEl>
                                      </p:cBhvr>
                                    </p:animEffect>
                                  </p:childTnLst>
                                </p:cTn>
                              </p:par>
                              <p:par>
                                <p:cTn id="55" presetID="53" presetClass="entr" presetSubtype="16" fill="hold" grpId="0" nodeType="withEffect">
                                  <p:stCondLst>
                                    <p:cond delay="12500"/>
                                  </p:stCondLst>
                                  <p:childTnLst>
                                    <p:set>
                                      <p:cBhvr>
                                        <p:cTn id="56" dur="1" fill="hold">
                                          <p:stCondLst>
                                            <p:cond delay="0"/>
                                          </p:stCondLst>
                                        </p:cTn>
                                        <p:tgtEl>
                                          <p:spTgt spid="16"/>
                                        </p:tgtEl>
                                        <p:attrNameLst>
                                          <p:attrName>style.visibility</p:attrName>
                                        </p:attrNameLst>
                                      </p:cBhvr>
                                      <p:to>
                                        <p:strVal val="visible"/>
                                      </p:to>
                                    </p:set>
                                    <p:anim calcmode="lin" valueType="num">
                                      <p:cBhvr>
                                        <p:cTn id="57" dur="2250" fill="hold"/>
                                        <p:tgtEl>
                                          <p:spTgt spid="16"/>
                                        </p:tgtEl>
                                        <p:attrNameLst>
                                          <p:attrName>ppt_w</p:attrName>
                                        </p:attrNameLst>
                                      </p:cBhvr>
                                      <p:tavLst>
                                        <p:tav tm="0">
                                          <p:val>
                                            <p:fltVal val="0"/>
                                          </p:val>
                                        </p:tav>
                                        <p:tav tm="100000">
                                          <p:val>
                                            <p:strVal val="#ppt_w"/>
                                          </p:val>
                                        </p:tav>
                                      </p:tavLst>
                                    </p:anim>
                                    <p:anim calcmode="lin" valueType="num">
                                      <p:cBhvr>
                                        <p:cTn id="58" dur="2250" fill="hold"/>
                                        <p:tgtEl>
                                          <p:spTgt spid="16"/>
                                        </p:tgtEl>
                                        <p:attrNameLst>
                                          <p:attrName>ppt_h</p:attrName>
                                        </p:attrNameLst>
                                      </p:cBhvr>
                                      <p:tavLst>
                                        <p:tav tm="0">
                                          <p:val>
                                            <p:fltVal val="0"/>
                                          </p:val>
                                        </p:tav>
                                        <p:tav tm="100000">
                                          <p:val>
                                            <p:strVal val="#ppt_h"/>
                                          </p:val>
                                        </p:tav>
                                      </p:tavLst>
                                    </p:anim>
                                    <p:animEffect transition="in" filter="fade">
                                      <p:cBhvr>
                                        <p:cTn id="59" dur="2250"/>
                                        <p:tgtEl>
                                          <p:spTgt spid="16"/>
                                        </p:tgtEl>
                                      </p:cBhvr>
                                    </p:animEffect>
                                  </p:childTnLst>
                                </p:cTn>
                              </p:par>
                              <p:par>
                                <p:cTn id="60" presetID="53" presetClass="entr" presetSubtype="16" fill="hold" nodeType="withEffect">
                                  <p:stCondLst>
                                    <p:cond delay="14750"/>
                                  </p:stCondLst>
                                  <p:childTnLst>
                                    <p:set>
                                      <p:cBhvr>
                                        <p:cTn id="61" dur="1" fill="hold">
                                          <p:stCondLst>
                                            <p:cond delay="0"/>
                                          </p:stCondLst>
                                        </p:cTn>
                                        <p:tgtEl>
                                          <p:spTgt spid="19"/>
                                        </p:tgtEl>
                                        <p:attrNameLst>
                                          <p:attrName>style.visibility</p:attrName>
                                        </p:attrNameLst>
                                      </p:cBhvr>
                                      <p:to>
                                        <p:strVal val="visible"/>
                                      </p:to>
                                    </p:set>
                                    <p:anim calcmode="lin" valueType="num">
                                      <p:cBhvr>
                                        <p:cTn id="62" dur="2500" fill="hold"/>
                                        <p:tgtEl>
                                          <p:spTgt spid="19"/>
                                        </p:tgtEl>
                                        <p:attrNameLst>
                                          <p:attrName>ppt_w</p:attrName>
                                        </p:attrNameLst>
                                      </p:cBhvr>
                                      <p:tavLst>
                                        <p:tav tm="0">
                                          <p:val>
                                            <p:fltVal val="0"/>
                                          </p:val>
                                        </p:tav>
                                        <p:tav tm="100000">
                                          <p:val>
                                            <p:strVal val="#ppt_w"/>
                                          </p:val>
                                        </p:tav>
                                      </p:tavLst>
                                    </p:anim>
                                    <p:anim calcmode="lin" valueType="num">
                                      <p:cBhvr>
                                        <p:cTn id="63" dur="2500" fill="hold"/>
                                        <p:tgtEl>
                                          <p:spTgt spid="19"/>
                                        </p:tgtEl>
                                        <p:attrNameLst>
                                          <p:attrName>ppt_h</p:attrName>
                                        </p:attrNameLst>
                                      </p:cBhvr>
                                      <p:tavLst>
                                        <p:tav tm="0">
                                          <p:val>
                                            <p:fltVal val="0"/>
                                          </p:val>
                                        </p:tav>
                                        <p:tav tm="100000">
                                          <p:val>
                                            <p:strVal val="#ppt_h"/>
                                          </p:val>
                                        </p:tav>
                                      </p:tavLst>
                                    </p:anim>
                                    <p:animEffect transition="in" filter="fade">
                                      <p:cBhvr>
                                        <p:cTn id="64" dur="2500"/>
                                        <p:tgtEl>
                                          <p:spTgt spid="19"/>
                                        </p:tgtEl>
                                      </p:cBhvr>
                                    </p:animEffect>
                                  </p:childTnLst>
                                </p:cTn>
                              </p:par>
                              <p:par>
                                <p:cTn id="65" presetID="53" presetClass="entr" presetSubtype="16" fill="hold" grpId="0" nodeType="withEffect">
                                  <p:stCondLst>
                                    <p:cond delay="14750"/>
                                  </p:stCondLst>
                                  <p:childTnLst>
                                    <p:set>
                                      <p:cBhvr>
                                        <p:cTn id="66" dur="1" fill="hold">
                                          <p:stCondLst>
                                            <p:cond delay="0"/>
                                          </p:stCondLst>
                                        </p:cTn>
                                        <p:tgtEl>
                                          <p:spTgt spid="20"/>
                                        </p:tgtEl>
                                        <p:attrNameLst>
                                          <p:attrName>style.visibility</p:attrName>
                                        </p:attrNameLst>
                                      </p:cBhvr>
                                      <p:to>
                                        <p:strVal val="visible"/>
                                      </p:to>
                                    </p:set>
                                    <p:anim calcmode="lin" valueType="num">
                                      <p:cBhvr>
                                        <p:cTn id="67" dur="2500" fill="hold"/>
                                        <p:tgtEl>
                                          <p:spTgt spid="20"/>
                                        </p:tgtEl>
                                        <p:attrNameLst>
                                          <p:attrName>ppt_w</p:attrName>
                                        </p:attrNameLst>
                                      </p:cBhvr>
                                      <p:tavLst>
                                        <p:tav tm="0">
                                          <p:val>
                                            <p:fltVal val="0"/>
                                          </p:val>
                                        </p:tav>
                                        <p:tav tm="100000">
                                          <p:val>
                                            <p:strVal val="#ppt_w"/>
                                          </p:val>
                                        </p:tav>
                                      </p:tavLst>
                                    </p:anim>
                                    <p:anim calcmode="lin" valueType="num">
                                      <p:cBhvr>
                                        <p:cTn id="68" dur="2500" fill="hold"/>
                                        <p:tgtEl>
                                          <p:spTgt spid="20"/>
                                        </p:tgtEl>
                                        <p:attrNameLst>
                                          <p:attrName>ppt_h</p:attrName>
                                        </p:attrNameLst>
                                      </p:cBhvr>
                                      <p:tavLst>
                                        <p:tav tm="0">
                                          <p:val>
                                            <p:fltVal val="0"/>
                                          </p:val>
                                        </p:tav>
                                        <p:tav tm="100000">
                                          <p:val>
                                            <p:strVal val="#ppt_h"/>
                                          </p:val>
                                        </p:tav>
                                      </p:tavLst>
                                    </p:anim>
                                    <p:animEffect transition="in" filter="fade">
                                      <p:cBhvr>
                                        <p:cTn id="69" dur="2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0" fill="hold" display="0">
                  <p:stCondLst>
                    <p:cond delay="indefinite"/>
                  </p:stCondLst>
                  <p:endCondLst>
                    <p:cond evt="onStopAudio" delay="0">
                      <p:tgtEl>
                        <p:sldTgt/>
                      </p:tgtEl>
                    </p:cond>
                  </p:endCondLst>
                </p:cTn>
                <p:tgtEl>
                  <p:spTgt spid="3"/>
                </p:tgtEl>
              </p:cMediaNode>
            </p:audio>
          </p:childTnLst>
        </p:cTn>
      </p:par>
    </p:tnLst>
    <p:bldLst>
      <p:bldP spid="12" grpId="0"/>
      <p:bldP spid="13" grpId="0"/>
      <p:bldP spid="14" grpId="0"/>
      <p:bldP spid="15" grpId="0"/>
      <p:bldP spid="16" grpId="0"/>
      <p:bldP spid="17"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68160"/>
          </a:xfrm>
          <a:prstGeom prst="rect">
            <a:avLst/>
          </a:prstGeom>
        </p:spPr>
      </p:pic>
      <p:sp>
        <p:nvSpPr>
          <p:cNvPr id="3" name="Content Placeholder 2"/>
          <p:cNvSpPr>
            <a:spLocks noGrp="1"/>
          </p:cNvSpPr>
          <p:nvPr>
            <p:ph idx="1"/>
          </p:nvPr>
        </p:nvSpPr>
        <p:spPr>
          <a:xfrm>
            <a:off x="2777907" y="1550664"/>
            <a:ext cx="8245424" cy="4351338"/>
          </a:xfrm>
        </p:spPr>
        <p:txBody>
          <a:bodyPr>
            <a:normAutofit fontScale="92500"/>
          </a:bodyPr>
          <a:lstStyle/>
          <a:p>
            <a:pPr marL="0" indent="0">
              <a:buNone/>
            </a:pPr>
            <a:r>
              <a:rPr lang="en-US" sz="4400" dirty="0" err="1">
                <a:solidFill>
                  <a:schemeClr val="bg1"/>
                </a:solidFill>
                <a:latin typeface="Times New Roman" panose="02020603050405020304" pitchFamily="18" charset="0"/>
                <a:cs typeface="Times New Roman" panose="02020603050405020304" pitchFamily="18" charset="0"/>
              </a:rPr>
              <a:t>Có</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dạng</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hình</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vuông</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hoặc</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hình</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chữ</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nhật</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nền</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xanh</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hình</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vẽ</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màu</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trắng</a:t>
            </a:r>
            <a:r>
              <a:rPr lang="en-US" sz="4400" dirty="0">
                <a:solidFill>
                  <a:schemeClr val="bg1"/>
                </a:solidFill>
                <a:latin typeface="Times New Roman" panose="02020603050405020304" pitchFamily="18" charset="0"/>
                <a:cs typeface="Times New Roman" panose="02020603050405020304" pitchFamily="18" charset="0"/>
              </a:rPr>
              <a:t>. </a:t>
            </a:r>
            <a:r>
              <a:rPr lang="vi-VN" sz="4400" dirty="0">
                <a:solidFill>
                  <a:schemeClr val="bg1"/>
                </a:solidFill>
                <a:latin typeface="+mj-lt"/>
              </a:rPr>
              <a:t>Biển chỉ dẫn nhằm </a:t>
            </a:r>
            <a:r>
              <a:rPr lang="en-US" sz="4400" dirty="0" err="1">
                <a:solidFill>
                  <a:schemeClr val="bg1"/>
                </a:solidFill>
                <a:latin typeface="Times New Roman" panose="02020603050405020304" pitchFamily="18" charset="0"/>
                <a:cs typeface="Times New Roman" panose="02020603050405020304" pitchFamily="18" charset="0"/>
              </a:rPr>
              <a:t>hướng</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dẫn</a:t>
            </a:r>
            <a:r>
              <a:rPr lang="en-US" sz="4400" dirty="0">
                <a:solidFill>
                  <a:schemeClr val="bg1"/>
                </a:solidFill>
                <a:latin typeface="Times New Roman" panose="02020603050405020304" pitchFamily="18" charset="0"/>
                <a:cs typeface="Times New Roman" panose="02020603050405020304" pitchFamily="18" charset="0"/>
              </a:rPr>
              <a:t> </a:t>
            </a:r>
            <a:r>
              <a:rPr lang="vi-VN" sz="4400" dirty="0">
                <a:solidFill>
                  <a:schemeClr val="bg1"/>
                </a:solidFill>
                <a:latin typeface="+mj-lt"/>
              </a:rPr>
              <a:t>cho người tham gia giao thông biết những định hướng cần thiết hoặc những điều có ích khác, giúp họ tham gia giao thông thuận lợi trên đường.</a:t>
            </a:r>
            <a:endParaRPr lang="en-US" sz="4400" dirty="0">
              <a:solidFill>
                <a:schemeClr val="bg1"/>
              </a:solidFill>
              <a:latin typeface="+mj-lt"/>
              <a:cs typeface="Times New Roman" panose="02020603050405020304" pitchFamily="18" charset="0"/>
            </a:endParaRPr>
          </a:p>
        </p:txBody>
      </p:sp>
      <p:sp>
        <p:nvSpPr>
          <p:cNvPr id="4" name="TextBox 3"/>
          <p:cNvSpPr txBox="1">
            <a:spLocks noChangeArrowheads="1"/>
          </p:cNvSpPr>
          <p:nvPr/>
        </p:nvSpPr>
        <p:spPr bwMode="auto">
          <a:xfrm>
            <a:off x="2777907" y="141010"/>
            <a:ext cx="64420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lgn="ctr">
              <a:spcBef>
                <a:spcPct val="0"/>
              </a:spcBef>
              <a:buClrTx/>
              <a:buFontTx/>
              <a:buNone/>
            </a:pPr>
            <a:r>
              <a:rPr lang="en-US" altLang="en-US" sz="4000" b="1" dirty="0">
                <a:solidFill>
                  <a:srgbClr val="FFC000"/>
                </a:solidFill>
                <a:latin typeface="Times New Roman" panose="02020603050405020304" pitchFamily="18" charset="0"/>
                <a:cs typeface="Times New Roman" panose="02020603050405020304" pitchFamily="18" charset="0"/>
              </a:rPr>
              <a:t>BIỂN BÁO CHỈ DẪN</a:t>
            </a:r>
          </a:p>
        </p:txBody>
      </p:sp>
      <p:pic>
        <p:nvPicPr>
          <p:cNvPr id="5" name="S1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14176" y="6077712"/>
            <a:ext cx="609600" cy="609600"/>
          </a:xfrm>
          <a:prstGeom prst="rect">
            <a:avLst/>
          </a:prstGeom>
        </p:spPr>
      </p:pic>
    </p:spTree>
    <p:extLst>
      <p:ext uri="{BB962C8B-B14F-4D97-AF65-F5344CB8AC3E}">
        <p14:creationId xmlns:p14="http://schemas.microsoft.com/office/powerpoint/2010/main" val="42429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744" fill="hold"/>
                                        <p:tgtEl>
                                          <p:spTgt spid="5"/>
                                        </p:tgtEl>
                                      </p:cBhvr>
                                    </p:cmd>
                                  </p:childTnLst>
                                </p:cTn>
                              </p:par>
                              <p:par>
                                <p:cTn id="7" presetID="16" presetClass="entr" presetSubtype="21"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barn(inVertical)">
                                      <p:cBhvr>
                                        <p:cTn id="9" dur="2000"/>
                                        <p:tgtEl>
                                          <p:spTgt spid="4"/>
                                        </p:tgtEl>
                                      </p:cBhvr>
                                    </p:animEffect>
                                  </p:childTnLst>
                                </p:cTn>
                              </p:par>
                              <p:par>
                                <p:cTn id="10" presetID="22" presetClass="entr" presetSubtype="4" fill="hold" grpId="0" nodeType="withEffect">
                                  <p:stCondLst>
                                    <p:cond delay="2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3" fill="hold" display="0">
                  <p:stCondLst>
                    <p:cond delay="indefinite"/>
                  </p:stCondLst>
                  <p:endCondLst>
                    <p:cond evt="onStopAudio" delay="0">
                      <p:tgtEl>
                        <p:sldTgt/>
                      </p:tgtEl>
                    </p:cond>
                  </p:endCondLst>
                </p:cTn>
                <p:tgtEl>
                  <p:spTgt spid="5"/>
                </p:tgtEl>
              </p:cMediaNode>
            </p:audio>
          </p:childTnLst>
        </p:cTn>
      </p:par>
    </p:tnLst>
    <p:bldLst>
      <p:bldP spid="3" grpId="0"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a:spLocks noChangeArrowheads="1"/>
          </p:cNvSpPr>
          <p:nvPr/>
        </p:nvSpPr>
        <p:spPr bwMode="auto">
          <a:xfrm>
            <a:off x="1674573" y="-22248"/>
            <a:ext cx="85583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lgn="ctr">
              <a:spcBef>
                <a:spcPct val="0"/>
              </a:spcBef>
              <a:buClrTx/>
              <a:buFontTx/>
              <a:buNone/>
            </a:pPr>
            <a:r>
              <a:rPr lang="en-US" altLang="en-US" sz="3000" b="1" dirty="0">
                <a:solidFill>
                  <a:srgbClr val="00B0F0"/>
                </a:solidFill>
                <a:latin typeface="Times New Roman" panose="02020603050405020304" pitchFamily="18" charset="0"/>
                <a:cs typeface="Times New Roman" panose="02020603050405020304" pitchFamily="18" charset="0"/>
              </a:rPr>
              <a:t>HÌNH ẢNH MỘT SỐ BIỂN BÁO CHỈ DẪN</a:t>
            </a:r>
          </a:p>
        </p:txBody>
      </p:sp>
      <p:sp>
        <p:nvSpPr>
          <p:cNvPr id="13" name="TextBox 12"/>
          <p:cNvSpPr txBox="1">
            <a:spLocks noChangeArrowheads="1"/>
          </p:cNvSpPr>
          <p:nvPr/>
        </p:nvSpPr>
        <p:spPr bwMode="auto">
          <a:xfrm>
            <a:off x="-183366" y="2632867"/>
            <a:ext cx="425260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lgn="ctr">
              <a:spcBef>
                <a:spcPct val="0"/>
              </a:spcBef>
              <a:buClrTx/>
              <a:buFontTx/>
              <a:buNone/>
            </a:pPr>
            <a:r>
              <a:rPr lang="en-US" altLang="en-US" sz="3000" b="1" dirty="0" err="1">
                <a:solidFill>
                  <a:srgbClr val="002060"/>
                </a:solidFill>
                <a:latin typeface="Times New Roman" panose="02020603050405020304" pitchFamily="18" charset="0"/>
                <a:cs typeface="Times New Roman" panose="02020603050405020304" pitchFamily="18" charset="0"/>
              </a:rPr>
              <a:t>Làn</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đường</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dành</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riêng</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cho</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xe</a:t>
            </a:r>
            <a:r>
              <a:rPr lang="en-US" altLang="en-US" sz="3000" b="1" dirty="0">
                <a:solidFill>
                  <a:srgbClr val="002060"/>
                </a:solidFill>
                <a:latin typeface="Times New Roman" panose="02020603050405020304" pitchFamily="18" charset="0"/>
                <a:cs typeface="Times New Roman" panose="02020603050405020304" pitchFamily="18" charset="0"/>
              </a:rPr>
              <a:t> ô </a:t>
            </a:r>
            <a:r>
              <a:rPr lang="en-US" altLang="en-US" sz="3000" b="1" dirty="0" err="1">
                <a:solidFill>
                  <a:srgbClr val="002060"/>
                </a:solidFill>
                <a:latin typeface="Times New Roman" panose="02020603050405020304" pitchFamily="18" charset="0"/>
                <a:cs typeface="Times New Roman" panose="02020603050405020304" pitchFamily="18" charset="0"/>
              </a:rPr>
              <a:t>tô</a:t>
            </a:r>
            <a:r>
              <a:rPr lang="en-US" altLang="en-US" sz="3000" b="1" dirty="0">
                <a:solidFill>
                  <a:srgbClr val="002060"/>
                </a:solidFill>
                <a:latin typeface="Times New Roman" panose="02020603050405020304" pitchFamily="18" charset="0"/>
                <a:cs typeface="Times New Roman" panose="02020603050405020304" pitchFamily="18" charset="0"/>
              </a:rPr>
              <a:t> con</a:t>
            </a:r>
          </a:p>
        </p:txBody>
      </p:sp>
      <p:sp>
        <p:nvSpPr>
          <p:cNvPr id="14" name="TextBox 13"/>
          <p:cNvSpPr txBox="1">
            <a:spLocks noChangeArrowheads="1"/>
          </p:cNvSpPr>
          <p:nvPr/>
        </p:nvSpPr>
        <p:spPr bwMode="auto">
          <a:xfrm>
            <a:off x="4183055" y="2634104"/>
            <a:ext cx="354142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lgn="ctr">
              <a:spcBef>
                <a:spcPct val="0"/>
              </a:spcBef>
              <a:buClrTx/>
              <a:buFontTx/>
              <a:buNone/>
            </a:pPr>
            <a:r>
              <a:rPr lang="en-US" altLang="en-US" sz="3000" b="1" dirty="0" err="1">
                <a:solidFill>
                  <a:srgbClr val="002060"/>
                </a:solidFill>
                <a:latin typeface="Times New Roman" panose="02020603050405020304" pitchFamily="18" charset="0"/>
                <a:cs typeface="Times New Roman" panose="02020603050405020304" pitchFamily="18" charset="0"/>
              </a:rPr>
              <a:t>Đường</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có</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làn</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đường</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dành</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cho</a:t>
            </a:r>
            <a:r>
              <a:rPr lang="en-US" altLang="en-US" sz="3000" b="1" dirty="0">
                <a:solidFill>
                  <a:srgbClr val="002060"/>
                </a:solidFill>
                <a:latin typeface="Times New Roman" panose="02020603050405020304" pitchFamily="18" charset="0"/>
                <a:cs typeface="Times New Roman" panose="02020603050405020304" pitchFamily="18" charset="0"/>
              </a:rPr>
              <a:t> ô </a:t>
            </a:r>
            <a:r>
              <a:rPr lang="en-US" altLang="en-US" sz="3000" b="1" dirty="0" err="1">
                <a:solidFill>
                  <a:srgbClr val="002060"/>
                </a:solidFill>
                <a:latin typeface="Times New Roman" panose="02020603050405020304" pitchFamily="18" charset="0"/>
                <a:cs typeface="Times New Roman" panose="02020603050405020304" pitchFamily="18" charset="0"/>
              </a:rPr>
              <a:t>tô</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khách</a:t>
            </a:r>
            <a:endParaRPr lang="en-US" altLang="en-US" sz="3000" b="1" dirty="0">
              <a:solidFill>
                <a:srgbClr val="002060"/>
              </a:solidFill>
              <a:latin typeface="Times New Roman" panose="02020603050405020304" pitchFamily="18" charset="0"/>
              <a:cs typeface="Times New Roman" panose="02020603050405020304" pitchFamily="18" charset="0"/>
            </a:endParaRPr>
          </a:p>
        </p:txBody>
      </p:sp>
      <p:sp>
        <p:nvSpPr>
          <p:cNvPr id="15" name="TextBox 14"/>
          <p:cNvSpPr txBox="1">
            <a:spLocks noChangeArrowheads="1"/>
          </p:cNvSpPr>
          <p:nvPr/>
        </p:nvSpPr>
        <p:spPr bwMode="auto">
          <a:xfrm>
            <a:off x="8409623" y="2632827"/>
            <a:ext cx="354142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lgn="ctr">
              <a:spcBef>
                <a:spcPct val="0"/>
              </a:spcBef>
              <a:buClrTx/>
              <a:buFontTx/>
              <a:buNone/>
            </a:pPr>
            <a:r>
              <a:rPr lang="en-US" altLang="en-US" sz="3000" b="1" dirty="0" err="1">
                <a:solidFill>
                  <a:srgbClr val="002060"/>
                </a:solidFill>
                <a:latin typeface="Times New Roman" panose="02020603050405020304" pitchFamily="18" charset="0"/>
                <a:cs typeface="Times New Roman" panose="02020603050405020304" pitchFamily="18" charset="0"/>
              </a:rPr>
              <a:t>Nơi</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đỗ</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xe</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dành</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cho</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người</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khuyết</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tật</a:t>
            </a:r>
            <a:endParaRPr lang="en-US" altLang="en-US" sz="3000" b="1" dirty="0">
              <a:solidFill>
                <a:srgbClr val="002060"/>
              </a:solidFill>
              <a:latin typeface="Times New Roman" panose="02020603050405020304" pitchFamily="18" charset="0"/>
              <a:cs typeface="Times New Roman" panose="02020603050405020304" pitchFamily="18" charset="0"/>
            </a:endParaRPr>
          </a:p>
        </p:txBody>
      </p:sp>
      <p:sp>
        <p:nvSpPr>
          <p:cNvPr id="16" name="TextBox 15"/>
          <p:cNvSpPr txBox="1">
            <a:spLocks noChangeArrowheads="1"/>
          </p:cNvSpPr>
          <p:nvPr/>
        </p:nvSpPr>
        <p:spPr bwMode="auto">
          <a:xfrm>
            <a:off x="4069239" y="5922252"/>
            <a:ext cx="354142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lgn="ctr">
              <a:spcBef>
                <a:spcPct val="0"/>
              </a:spcBef>
              <a:buClrTx/>
              <a:buFontTx/>
              <a:buNone/>
            </a:pPr>
            <a:r>
              <a:rPr lang="en-US" altLang="en-US" sz="3000" b="1" dirty="0" err="1">
                <a:solidFill>
                  <a:srgbClr val="002060"/>
                </a:solidFill>
                <a:latin typeface="Times New Roman" panose="02020603050405020304" pitchFamily="18" charset="0"/>
                <a:cs typeface="Times New Roman" panose="02020603050405020304" pitchFamily="18" charset="0"/>
              </a:rPr>
              <a:t>Hướng</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đi</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theo</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vạch</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kẻ</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đường</a:t>
            </a:r>
            <a:endParaRPr lang="en-US" altLang="en-US" sz="3000" b="1" dirty="0">
              <a:solidFill>
                <a:srgbClr val="002060"/>
              </a:solidFill>
              <a:latin typeface="Times New Roman" panose="02020603050405020304" pitchFamily="18" charset="0"/>
              <a:cs typeface="Times New Roman" panose="02020603050405020304" pitchFamily="18" charset="0"/>
            </a:endParaRPr>
          </a:p>
        </p:txBody>
      </p:sp>
      <p:sp>
        <p:nvSpPr>
          <p:cNvPr id="17" name="TextBox 16"/>
          <p:cNvSpPr txBox="1">
            <a:spLocks noChangeArrowheads="1"/>
          </p:cNvSpPr>
          <p:nvPr/>
        </p:nvSpPr>
        <p:spPr bwMode="auto">
          <a:xfrm>
            <a:off x="0" y="5922252"/>
            <a:ext cx="354142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lgn="ctr">
              <a:spcBef>
                <a:spcPct val="0"/>
              </a:spcBef>
              <a:buClrTx/>
              <a:buFontTx/>
              <a:buNone/>
            </a:pPr>
            <a:r>
              <a:rPr lang="en-US" altLang="en-US" sz="3000" b="1" dirty="0" err="1">
                <a:solidFill>
                  <a:srgbClr val="002060"/>
                </a:solidFill>
                <a:latin typeface="Times New Roman" panose="02020603050405020304" pitchFamily="18" charset="0"/>
                <a:cs typeface="Times New Roman" panose="02020603050405020304" pitchFamily="18" charset="0"/>
              </a:rPr>
              <a:t>Đường</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cụt</a:t>
            </a:r>
            <a:endParaRPr lang="en-US" altLang="en-US" sz="3000" b="1" dirty="0">
              <a:solidFill>
                <a:srgbClr val="002060"/>
              </a:solidFill>
              <a:latin typeface="Times New Roman" panose="02020603050405020304" pitchFamily="18" charset="0"/>
              <a:cs typeface="Times New Roman" panose="02020603050405020304" pitchFamily="18" charset="0"/>
            </a:endParaRPr>
          </a:p>
        </p:txBody>
      </p:sp>
      <p:sp>
        <p:nvSpPr>
          <p:cNvPr id="20" name="TextBox 19"/>
          <p:cNvSpPr txBox="1">
            <a:spLocks noChangeArrowheads="1"/>
          </p:cNvSpPr>
          <p:nvPr/>
        </p:nvSpPr>
        <p:spPr bwMode="auto">
          <a:xfrm>
            <a:off x="8288313" y="5922252"/>
            <a:ext cx="354142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lgn="ctr">
              <a:spcBef>
                <a:spcPct val="0"/>
              </a:spcBef>
              <a:buClrTx/>
              <a:buFontTx/>
              <a:buNone/>
            </a:pPr>
            <a:r>
              <a:rPr lang="en-US" altLang="en-US" sz="3000" b="1" dirty="0" err="1">
                <a:solidFill>
                  <a:srgbClr val="002060"/>
                </a:solidFill>
                <a:latin typeface="Times New Roman" panose="02020603050405020304" pitchFamily="18" charset="0"/>
                <a:cs typeface="Times New Roman" panose="02020603050405020304" pitchFamily="18" charset="0"/>
              </a:rPr>
              <a:t>Đường</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người</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đi</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bộ</a:t>
            </a:r>
            <a:r>
              <a:rPr lang="en-US" altLang="en-US" sz="3000" b="1" dirty="0">
                <a:solidFill>
                  <a:srgbClr val="002060"/>
                </a:solidFill>
                <a:latin typeface="Times New Roman" panose="02020603050405020304" pitchFamily="18" charset="0"/>
                <a:cs typeface="Times New Roman" panose="02020603050405020304" pitchFamily="18" charset="0"/>
              </a:rPr>
              <a:t> sang </a:t>
            </a:r>
            <a:r>
              <a:rPr lang="en-US" altLang="en-US" sz="3000" b="1" dirty="0" err="1">
                <a:solidFill>
                  <a:srgbClr val="002060"/>
                </a:solidFill>
                <a:latin typeface="Times New Roman" panose="02020603050405020304" pitchFamily="18" charset="0"/>
                <a:cs typeface="Times New Roman" panose="02020603050405020304" pitchFamily="18" charset="0"/>
              </a:rPr>
              <a:t>ngang</a:t>
            </a:r>
            <a:endParaRPr lang="en-US" altLang="en-US" sz="3000" b="1" dirty="0">
              <a:solidFill>
                <a:srgbClr val="00206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800" y="630196"/>
            <a:ext cx="1996239" cy="1996239"/>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1766" y="699580"/>
            <a:ext cx="1524000" cy="1809750"/>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27783" t="13964" r="23334" b="11867"/>
          <a:stretch/>
        </p:blipFill>
        <p:spPr>
          <a:xfrm>
            <a:off x="9232231" y="747302"/>
            <a:ext cx="1780675" cy="1762028"/>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0832" y="3892105"/>
            <a:ext cx="1984207" cy="1984207"/>
          </a:xfrm>
          <a:prstGeom prst="rect">
            <a:avLst/>
          </a:prstGeom>
        </p:spPr>
      </p:pic>
      <p:pic>
        <p:nvPicPr>
          <p:cNvPr id="10" name="Picture 9"/>
          <p:cNvPicPr>
            <a:picLocks noChangeAspect="1"/>
          </p:cNvPicPr>
          <p:nvPr/>
        </p:nvPicPr>
        <p:blipFill rotWithShape="1">
          <a:blip r:embed="rId8">
            <a:extLst>
              <a:ext uri="{28A0092B-C50C-407E-A947-70E740481C1C}">
                <a14:useLocalDpi xmlns:a14="http://schemas.microsoft.com/office/drawing/2010/main" val="0"/>
              </a:ext>
            </a:extLst>
          </a:blip>
          <a:srcRect t="25326" b="25494"/>
          <a:stretch/>
        </p:blipFill>
        <p:spPr>
          <a:xfrm>
            <a:off x="4136337" y="3931073"/>
            <a:ext cx="3474326" cy="1708637"/>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16667" y="3864852"/>
            <a:ext cx="1884715" cy="1884715"/>
          </a:xfrm>
          <a:prstGeom prst="rect">
            <a:avLst/>
          </a:prstGeom>
        </p:spPr>
      </p:pic>
      <p:pic>
        <p:nvPicPr>
          <p:cNvPr id="2" name="S1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646247" y="6199251"/>
            <a:ext cx="609600" cy="609600"/>
          </a:xfrm>
          <a:prstGeom prst="rect">
            <a:avLst/>
          </a:prstGeom>
        </p:spPr>
      </p:pic>
    </p:spTree>
    <p:extLst>
      <p:ext uri="{BB962C8B-B14F-4D97-AF65-F5344CB8AC3E}">
        <p14:creationId xmlns:p14="http://schemas.microsoft.com/office/powerpoint/2010/main" val="169650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536" fill="hold"/>
                                        <p:tgtEl>
                                          <p:spTgt spid="2"/>
                                        </p:tgtEl>
                                      </p:cBhvr>
                                    </p:cmd>
                                  </p:childTnLst>
                                </p:cTn>
                              </p:par>
                              <p:par>
                                <p:cTn id="7" presetID="16" presetClass="entr" presetSubtype="21"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barn(inVertical)">
                                      <p:cBhvr>
                                        <p:cTn id="9" dur="2500"/>
                                        <p:tgtEl>
                                          <p:spTgt spid="12"/>
                                        </p:tgtEl>
                                      </p:cBhvr>
                                    </p:animEffect>
                                  </p:childTnLst>
                                </p:cTn>
                              </p:par>
                              <p:par>
                                <p:cTn id="10" presetID="16" presetClass="entr" presetSubtype="21" fill="hold" nodeType="withEffect">
                                  <p:stCondLst>
                                    <p:cond delay="250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3500"/>
                                        <p:tgtEl>
                                          <p:spTgt spid="3"/>
                                        </p:tgtEl>
                                      </p:cBhvr>
                                    </p:animEffect>
                                  </p:childTnLst>
                                </p:cTn>
                              </p:par>
                              <p:par>
                                <p:cTn id="13" presetID="16" presetClass="entr" presetSubtype="21" fill="hold" grpId="0" nodeType="withEffect">
                                  <p:stCondLst>
                                    <p:cond delay="250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3500"/>
                                        <p:tgtEl>
                                          <p:spTgt spid="13"/>
                                        </p:tgtEl>
                                      </p:cBhvr>
                                    </p:animEffect>
                                  </p:childTnLst>
                                </p:cTn>
                              </p:par>
                              <p:par>
                                <p:cTn id="16" presetID="16" presetClass="entr" presetSubtype="21" fill="hold" nodeType="withEffect">
                                  <p:stCondLst>
                                    <p:cond delay="600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3500"/>
                                        <p:tgtEl>
                                          <p:spTgt spid="4"/>
                                        </p:tgtEl>
                                      </p:cBhvr>
                                    </p:animEffect>
                                  </p:childTnLst>
                                </p:cTn>
                              </p:par>
                              <p:par>
                                <p:cTn id="19" presetID="16" presetClass="entr" presetSubtype="21" fill="hold" grpId="0" nodeType="withEffect">
                                  <p:stCondLst>
                                    <p:cond delay="600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3500"/>
                                        <p:tgtEl>
                                          <p:spTgt spid="14"/>
                                        </p:tgtEl>
                                      </p:cBhvr>
                                    </p:animEffect>
                                  </p:childTnLst>
                                </p:cTn>
                              </p:par>
                              <p:par>
                                <p:cTn id="22" presetID="16" presetClass="entr" presetSubtype="21" fill="hold" nodeType="withEffect">
                                  <p:stCondLst>
                                    <p:cond delay="950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3500"/>
                                        <p:tgtEl>
                                          <p:spTgt spid="6"/>
                                        </p:tgtEl>
                                      </p:cBhvr>
                                    </p:animEffect>
                                  </p:childTnLst>
                                </p:cTn>
                              </p:par>
                              <p:par>
                                <p:cTn id="25" presetID="16" presetClass="entr" presetSubtype="21" fill="hold" grpId="0" nodeType="withEffect">
                                  <p:stCondLst>
                                    <p:cond delay="950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3500"/>
                                        <p:tgtEl>
                                          <p:spTgt spid="15"/>
                                        </p:tgtEl>
                                      </p:cBhvr>
                                    </p:animEffect>
                                  </p:childTnLst>
                                </p:cTn>
                              </p:par>
                              <p:par>
                                <p:cTn id="28" presetID="16" presetClass="entr" presetSubtype="21" fill="hold" nodeType="withEffect">
                                  <p:stCondLst>
                                    <p:cond delay="1300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2000"/>
                                        <p:tgtEl>
                                          <p:spTgt spid="9"/>
                                        </p:tgtEl>
                                      </p:cBhvr>
                                    </p:animEffect>
                                  </p:childTnLst>
                                </p:cTn>
                              </p:par>
                              <p:par>
                                <p:cTn id="31" presetID="16" presetClass="entr" presetSubtype="21" fill="hold" grpId="0" nodeType="withEffect">
                                  <p:stCondLst>
                                    <p:cond delay="13000"/>
                                  </p:stCondLst>
                                  <p:childTnLst>
                                    <p:set>
                                      <p:cBhvr>
                                        <p:cTn id="32" dur="1" fill="hold">
                                          <p:stCondLst>
                                            <p:cond delay="0"/>
                                          </p:stCondLst>
                                        </p:cTn>
                                        <p:tgtEl>
                                          <p:spTgt spid="17"/>
                                        </p:tgtEl>
                                        <p:attrNameLst>
                                          <p:attrName>style.visibility</p:attrName>
                                        </p:attrNameLst>
                                      </p:cBhvr>
                                      <p:to>
                                        <p:strVal val="visible"/>
                                      </p:to>
                                    </p:set>
                                    <p:animEffect transition="in" filter="barn(inVertical)">
                                      <p:cBhvr>
                                        <p:cTn id="33" dur="2000"/>
                                        <p:tgtEl>
                                          <p:spTgt spid="17"/>
                                        </p:tgtEl>
                                      </p:cBhvr>
                                    </p:animEffect>
                                  </p:childTnLst>
                                </p:cTn>
                              </p:par>
                              <p:par>
                                <p:cTn id="34" presetID="16" presetClass="entr" presetSubtype="21" fill="hold" nodeType="withEffect">
                                  <p:stCondLst>
                                    <p:cond delay="1500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3500"/>
                                        <p:tgtEl>
                                          <p:spTgt spid="10"/>
                                        </p:tgtEl>
                                      </p:cBhvr>
                                    </p:animEffect>
                                  </p:childTnLst>
                                </p:cTn>
                              </p:par>
                              <p:par>
                                <p:cTn id="37" presetID="16" presetClass="entr" presetSubtype="21" fill="hold" grpId="0" nodeType="withEffect">
                                  <p:stCondLst>
                                    <p:cond delay="1500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3500"/>
                                        <p:tgtEl>
                                          <p:spTgt spid="16"/>
                                        </p:tgtEl>
                                      </p:cBhvr>
                                    </p:animEffect>
                                  </p:childTnLst>
                                </p:cTn>
                              </p:par>
                              <p:par>
                                <p:cTn id="40" presetID="16" presetClass="entr" presetSubtype="21" fill="hold" nodeType="withEffect">
                                  <p:stCondLst>
                                    <p:cond delay="1850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3250"/>
                                        <p:tgtEl>
                                          <p:spTgt spid="18"/>
                                        </p:tgtEl>
                                      </p:cBhvr>
                                    </p:animEffect>
                                  </p:childTnLst>
                                </p:cTn>
                              </p:par>
                              <p:par>
                                <p:cTn id="43" presetID="16" presetClass="entr" presetSubtype="21" fill="hold" grpId="0" nodeType="withEffect">
                                  <p:stCondLst>
                                    <p:cond delay="18500"/>
                                  </p:stCondLst>
                                  <p:childTnLst>
                                    <p:set>
                                      <p:cBhvr>
                                        <p:cTn id="44" dur="1" fill="hold">
                                          <p:stCondLst>
                                            <p:cond delay="0"/>
                                          </p:stCondLst>
                                        </p:cTn>
                                        <p:tgtEl>
                                          <p:spTgt spid="20"/>
                                        </p:tgtEl>
                                        <p:attrNameLst>
                                          <p:attrName>style.visibility</p:attrName>
                                        </p:attrNameLst>
                                      </p:cBhvr>
                                      <p:to>
                                        <p:strVal val="visible"/>
                                      </p:to>
                                    </p:set>
                                    <p:animEffect transition="in" filter="barn(inVertical)">
                                      <p:cBhvr>
                                        <p:cTn id="45" dur="3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6" fill="hold" display="0">
                  <p:stCondLst>
                    <p:cond delay="indefinite"/>
                  </p:stCondLst>
                  <p:endCondLst>
                    <p:cond evt="onStopAudio" delay="0">
                      <p:tgtEl>
                        <p:sldTgt/>
                      </p:tgtEl>
                    </p:cond>
                  </p:endCondLst>
                </p:cTn>
                <p:tgtEl>
                  <p:spTgt spid="2"/>
                </p:tgtEl>
              </p:cMediaNode>
            </p:audio>
          </p:childTnLst>
        </p:cTn>
      </p:par>
    </p:tnLst>
    <p:bldLst>
      <p:bldP spid="12" grpId="0"/>
      <p:bldP spid="13" grpId="0"/>
      <p:bldP spid="14" grpId="0"/>
      <p:bldP spid="15" grpId="0"/>
      <p:bldP spid="16" grpId="0"/>
      <p:bldP spid="17"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7300"/>
          </a:xfrm>
          <a:prstGeom prst="rect">
            <a:avLst/>
          </a:prstGeom>
        </p:spPr>
      </p:pic>
      <p:sp>
        <p:nvSpPr>
          <p:cNvPr id="3" name="Content Placeholder 2"/>
          <p:cNvSpPr>
            <a:spLocks noGrp="1"/>
          </p:cNvSpPr>
          <p:nvPr>
            <p:ph idx="1"/>
          </p:nvPr>
        </p:nvSpPr>
        <p:spPr>
          <a:xfrm>
            <a:off x="1020278" y="1797552"/>
            <a:ext cx="10515600" cy="4351338"/>
          </a:xfrm>
        </p:spPr>
        <p:txBody>
          <a:bodyPr>
            <a:normAutofit/>
          </a:bodyPr>
          <a:lstStyle/>
          <a:p>
            <a:pPr marL="0" indent="0">
              <a:buNone/>
            </a:pPr>
            <a:r>
              <a:rPr lang="en-US" sz="4400" dirty="0" err="1">
                <a:latin typeface="Times New Roman" panose="02020603050405020304" pitchFamily="18" charset="0"/>
                <a:cs typeface="Times New Roman" panose="02020603050405020304" pitchFamily="18" charset="0"/>
              </a:rPr>
              <a:t>Biển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báo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phụ</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vuông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hoặc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chữ</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nhật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viền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đen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nền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vẽ</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màu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đỏ</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hoặc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đen</a:t>
            </a:r>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Nhóm biển báo phụ thường nằm phía dưới biển báo cấm, nguy hiểm, hiệu lệnh hoặc chỉ dẫn. Chúng có tác dụng bổ sung, làm rõ cho ý nghĩa cho các biển báo chính phía trên.</a:t>
            </a:r>
            <a:endParaRPr lang="en-US" sz="4400" dirty="0">
              <a:latin typeface="Times New Roman" panose="02020603050405020304" pitchFamily="18" charset="0"/>
              <a:cs typeface="Times New Roman" panose="02020603050405020304" pitchFamily="18" charset="0"/>
            </a:endParaRPr>
          </a:p>
        </p:txBody>
      </p:sp>
      <p:sp>
        <p:nvSpPr>
          <p:cNvPr id="4" name="TextBox 3"/>
          <p:cNvSpPr txBox="1">
            <a:spLocks noChangeArrowheads="1"/>
          </p:cNvSpPr>
          <p:nvPr/>
        </p:nvSpPr>
        <p:spPr bwMode="auto">
          <a:xfrm>
            <a:off x="2874962" y="838456"/>
            <a:ext cx="64420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lgn="ctr">
              <a:spcBef>
                <a:spcPct val="0"/>
              </a:spcBef>
              <a:buClrTx/>
              <a:buFontTx/>
              <a:buNone/>
            </a:pPr>
            <a:r>
              <a:rPr lang="en-US" altLang="en-US" sz="4000" b="1" dirty="0">
                <a:solidFill>
                  <a:srgbClr val="00B0F0"/>
                </a:solidFill>
                <a:latin typeface="Times New Roman" panose="02020603050405020304" pitchFamily="18" charset="0"/>
                <a:cs typeface="Times New Roman" panose="02020603050405020304" pitchFamily="18" charset="0"/>
              </a:rPr>
              <a:t>BIỂN BÁO PHỤ</a:t>
            </a:r>
          </a:p>
        </p:txBody>
      </p:sp>
      <p:pic>
        <p:nvPicPr>
          <p:cNvPr id="5" name="S1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60480" y="6198295"/>
            <a:ext cx="609600" cy="609600"/>
          </a:xfrm>
          <a:prstGeom prst="rect">
            <a:avLst/>
          </a:prstGeom>
        </p:spPr>
      </p:pic>
    </p:spTree>
    <p:extLst>
      <p:ext uri="{BB962C8B-B14F-4D97-AF65-F5344CB8AC3E}">
        <p14:creationId xmlns:p14="http://schemas.microsoft.com/office/powerpoint/2010/main" val="190449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168" fill="hold"/>
                                        <p:tgtEl>
                                          <p:spTgt spid="5"/>
                                        </p:tgtEl>
                                      </p:cBhvr>
                                    </p:cmd>
                                  </p:childTnLst>
                                </p:cTn>
                              </p:par>
                              <p:par>
                                <p:cTn id="7" presetID="16" presetClass="entr" presetSubtype="21"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barn(inVertical)">
                                      <p:cBhvr>
                                        <p:cTn id="9" dur="3500"/>
                                        <p:tgtEl>
                                          <p:spTgt spid="4"/>
                                        </p:tgtEl>
                                      </p:cBhvr>
                                    </p:animEffect>
                                  </p:childTnLst>
                                </p:cTn>
                              </p:par>
                              <p:par>
                                <p:cTn id="10" presetID="14" presetClass="entr" presetSubtype="10" fill="hold" grpId="0" nodeType="withEffect">
                                  <p:stCondLst>
                                    <p:cond delay="35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3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3" fill="hold" display="0">
                  <p:stCondLst>
                    <p:cond delay="indefinite"/>
                  </p:stCondLst>
                  <p:endCondLst>
                    <p:cond evt="onStopAudio" delay="0">
                      <p:tgtEl>
                        <p:sldTgt/>
                      </p:tgtEl>
                    </p:cond>
                  </p:endCondLst>
                </p:cTn>
                <p:tgtEl>
                  <p:spTgt spid="5"/>
                </p:tgtEl>
              </p:cMediaNode>
            </p:audio>
          </p:childTnLst>
        </p:cTn>
      </p:par>
    </p:tnLst>
    <p:bldLst>
      <p:bldP spid="3" grpId="0" build="p"/>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2000" cy="6858000"/>
          </a:xfrm>
        </p:spPr>
      </p:pic>
      <p:pic>
        <p:nvPicPr>
          <p:cNvPr id="3" name="S2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53800" y="6248400"/>
            <a:ext cx="609600" cy="609600"/>
          </a:xfrm>
          <a:prstGeom prst="rect">
            <a:avLst/>
          </a:prstGeom>
        </p:spPr>
      </p:pic>
    </p:spTree>
    <p:extLst>
      <p:ext uri="{BB962C8B-B14F-4D97-AF65-F5344CB8AC3E}">
        <p14:creationId xmlns:p14="http://schemas.microsoft.com/office/powerpoint/2010/main" val="69583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1142"/>
          </a:xfrm>
          <a:prstGeom prst="rect">
            <a:avLst/>
          </a:prstGeom>
        </p:spPr>
      </p:pic>
      <p:sp>
        <p:nvSpPr>
          <p:cNvPr id="3" name="Content Placeholder 2"/>
          <p:cNvSpPr>
            <a:spLocks noGrp="1"/>
          </p:cNvSpPr>
          <p:nvPr>
            <p:ph idx="1"/>
          </p:nvPr>
        </p:nvSpPr>
        <p:spPr>
          <a:xfrm>
            <a:off x="974557" y="1468368"/>
            <a:ext cx="10515600" cy="4351338"/>
          </a:xfrm>
        </p:spPr>
        <p:txBody>
          <a:bodyPr>
            <a:normAutofit fontScale="92500" lnSpcReduction="10000"/>
          </a:bodyPr>
          <a:lstStyle/>
          <a:p>
            <a:pPr marL="0" indent="0">
              <a:buNone/>
            </a:pPr>
            <a:r>
              <a:rPr lang="vi-VN" sz="4400" dirty="0">
                <a:solidFill>
                  <a:schemeClr val="bg1"/>
                </a:solidFill>
                <a:latin typeface="+mj-lt"/>
              </a:rPr>
              <a:t>Vạch kẻ đường cũng là một dạng báo hiệu giao thông nhưng được kẻ trực tiếp lên mặt đường. Vạch kẻ đường có 2 màu là vàng hoặc trắng. Các vạch kẻ này có thể nằm độc lập hoặc kết hợp với đèn tín hiệu hay biển báo giao thông. Đối với trường hợp nơi vừa có vạch kẻ đường, vừa có biển báo giao thông thì lái xe phải tuân thủ theo biển báo.</a:t>
            </a:r>
            <a:endParaRPr lang="en-US" sz="4400" dirty="0">
              <a:solidFill>
                <a:schemeClr val="bg1"/>
              </a:solidFill>
              <a:latin typeface="+mj-lt"/>
              <a:cs typeface="Times New Roman" panose="02020603050405020304" pitchFamily="18" charset="0"/>
            </a:endParaRPr>
          </a:p>
        </p:txBody>
      </p:sp>
      <p:sp>
        <p:nvSpPr>
          <p:cNvPr id="4" name="TextBox 3"/>
          <p:cNvSpPr txBox="1">
            <a:spLocks noChangeArrowheads="1"/>
          </p:cNvSpPr>
          <p:nvPr/>
        </p:nvSpPr>
        <p:spPr bwMode="auto">
          <a:xfrm>
            <a:off x="3011320" y="593558"/>
            <a:ext cx="64420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lgn="ctr">
              <a:spcBef>
                <a:spcPct val="0"/>
              </a:spcBef>
              <a:buClrTx/>
              <a:buFontTx/>
              <a:buNone/>
            </a:pPr>
            <a:r>
              <a:rPr lang="en-US" altLang="en-US" sz="4000" b="1" dirty="0">
                <a:solidFill>
                  <a:srgbClr val="FFFF00"/>
                </a:solidFill>
                <a:latin typeface="Times New Roman" panose="02020603050405020304" pitchFamily="18" charset="0"/>
                <a:cs typeface="Times New Roman" panose="02020603050405020304" pitchFamily="18" charset="0"/>
              </a:rPr>
              <a:t>VẠCH KẺ ĐƯỜNG</a:t>
            </a:r>
          </a:p>
        </p:txBody>
      </p:sp>
      <p:pic>
        <p:nvPicPr>
          <p:cNvPr id="6" name="S2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82400" y="6241542"/>
            <a:ext cx="609600" cy="609600"/>
          </a:xfrm>
          <a:prstGeom prst="rect">
            <a:avLst/>
          </a:prstGeom>
        </p:spPr>
      </p:pic>
    </p:spTree>
    <p:extLst>
      <p:ext uri="{BB962C8B-B14F-4D97-AF65-F5344CB8AC3E}">
        <p14:creationId xmlns:p14="http://schemas.microsoft.com/office/powerpoint/2010/main" val="264799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824" fill="hold"/>
                                        <p:tgtEl>
                                          <p:spTgt spid="6"/>
                                        </p:tgtEl>
                                      </p:cBhvr>
                                    </p:cmd>
                                  </p:childTnLst>
                                </p:cTn>
                              </p:par>
                              <p:par>
                                <p:cTn id="7" presetID="16" presetClass="entr" presetSubtype="21"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barn(inVertical)">
                                      <p:cBhvr>
                                        <p:cTn id="9" dur="4000"/>
                                        <p:tgtEl>
                                          <p:spTgt spid="4"/>
                                        </p:tgtEl>
                                      </p:cBhvr>
                                    </p:animEffect>
                                  </p:childTnLst>
                                </p:cTn>
                              </p:par>
                              <p:par>
                                <p:cTn id="10" presetID="53" presetClass="entr" presetSubtype="16" fill="hold" nodeType="withEffect">
                                  <p:stCondLst>
                                    <p:cond delay="400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5" fill="hold" display="0">
                  <p:stCondLst>
                    <p:cond delay="indefinite"/>
                  </p:stCondLst>
                  <p:endCondLst>
                    <p:cond evt="onStopAudio" delay="0">
                      <p:tgtEl>
                        <p:sldTgt/>
                      </p:tgtEl>
                    </p:cond>
                  </p:endCondLst>
                </p:cTn>
                <p:tgtEl>
                  <p:spTgt spid="6"/>
                </p:tgtEl>
              </p:cMediaNode>
            </p:audio>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1"/>
            <a:ext cx="12192000" cy="7015089"/>
          </a:xfrm>
        </p:spPr>
      </p:pic>
      <p:pic>
        <p:nvPicPr>
          <p:cNvPr id="3" name="S2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82400" y="6405488"/>
            <a:ext cx="609600" cy="609600"/>
          </a:xfrm>
          <a:prstGeom prst="rect">
            <a:avLst/>
          </a:prstGeom>
        </p:spPr>
      </p:pic>
    </p:spTree>
    <p:extLst>
      <p:ext uri="{BB962C8B-B14F-4D97-AF65-F5344CB8AC3E}">
        <p14:creationId xmlns:p14="http://schemas.microsoft.com/office/powerpoint/2010/main" val="73994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2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2322096" y="2302042"/>
            <a:ext cx="644207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lgn="ctr">
              <a:spcBef>
                <a:spcPct val="0"/>
              </a:spcBef>
              <a:buClrTx/>
              <a:buFontTx/>
              <a:buNone/>
            </a:pPr>
            <a:r>
              <a:rPr lang="en-US" altLang="en-US" sz="3600" dirty="0">
                <a:solidFill>
                  <a:srgbClr val="7030A0"/>
                </a:solidFill>
                <a:latin typeface="Times New Roman" panose="02020603050405020304" pitchFamily="18" charset="0"/>
                <a:cs typeface="Times New Roman" panose="02020603050405020304" pitchFamily="18" charset="0"/>
              </a:rPr>
              <a:t> TÌM HIỂU LUẬT LỆ AN TOÀN GIAO THÔNG ĐƯỜNG BỘ</a:t>
            </a:r>
          </a:p>
        </p:txBody>
      </p:sp>
      <p:pic>
        <p:nvPicPr>
          <p:cNvPr id="2" name="S2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82400" y="6248400"/>
            <a:ext cx="609600" cy="609600"/>
          </a:xfrm>
          <a:prstGeom prst="rect">
            <a:avLst/>
          </a:prstGeom>
        </p:spPr>
      </p:pic>
    </p:spTree>
    <p:extLst>
      <p:ext uri="{BB962C8B-B14F-4D97-AF65-F5344CB8AC3E}">
        <p14:creationId xmlns:p14="http://schemas.microsoft.com/office/powerpoint/2010/main" val="33856534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6432" fill="hold"/>
                                        <p:tgtEl>
                                          <p:spTgt spid="2"/>
                                        </p:tgtEl>
                                      </p:cBhvr>
                                    </p:cmd>
                                  </p:childTnLst>
                                </p:cTn>
                              </p:par>
                              <p:par>
                                <p:cTn id="7" presetID="14" presetClass="entr" presetSubtype="1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randombar(horizontal)">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2"/>
                </p:tgtEl>
              </p:cMediaNode>
            </p:audio>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6" name="Picture 4" descr="NGA T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737" y="0"/>
            <a:ext cx="1247273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automobile[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211803" y="759994"/>
            <a:ext cx="16002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9" name="Picture 7" descr="BAGIAedi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86801" y="425116"/>
            <a:ext cx="728663" cy="1104900"/>
          </a:xfrm>
          <a:prstGeom prst="rect">
            <a:avLst/>
          </a:prstGeom>
          <a:noFill/>
          <a:extLst>
            <a:ext uri="{909E8E84-426E-40DD-AFC4-6F175D3DCCD1}">
              <a14:hiddenFill xmlns:a14="http://schemas.microsoft.com/office/drawing/2010/main">
                <a:solidFill>
                  <a:srgbClr val="FFFFFF"/>
                </a:solidFill>
              </a14:hiddenFill>
            </a:ext>
          </a:extLst>
        </p:spPr>
      </p:pic>
      <p:sp>
        <p:nvSpPr>
          <p:cNvPr id="7176" name="Oval 8"/>
          <p:cNvSpPr>
            <a:spLocks noChangeArrowheads="1"/>
          </p:cNvSpPr>
          <p:nvPr/>
        </p:nvSpPr>
        <p:spPr bwMode="auto">
          <a:xfrm>
            <a:off x="697832" y="1257299"/>
            <a:ext cx="1251283" cy="1261311"/>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7177" name="Oval 9"/>
          <p:cNvSpPr>
            <a:spLocks noChangeArrowheads="1"/>
          </p:cNvSpPr>
          <p:nvPr/>
        </p:nvSpPr>
        <p:spPr bwMode="auto">
          <a:xfrm>
            <a:off x="708848" y="3144275"/>
            <a:ext cx="1251283" cy="1219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7178" name="Oval 10"/>
          <p:cNvSpPr>
            <a:spLocks noChangeArrowheads="1"/>
          </p:cNvSpPr>
          <p:nvPr/>
        </p:nvSpPr>
        <p:spPr bwMode="auto">
          <a:xfrm>
            <a:off x="745957" y="4748463"/>
            <a:ext cx="1195135" cy="1219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pic>
        <p:nvPicPr>
          <p:cNvPr id="69647" name="Picture 15" descr="xe ma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497803" y="977566"/>
            <a:ext cx="1201738" cy="1204913"/>
          </a:xfrm>
          <a:prstGeom prst="rect">
            <a:avLst/>
          </a:prstGeom>
          <a:noFill/>
          <a:extLst>
            <a:ext uri="{909E8E84-426E-40DD-AFC4-6F175D3DCCD1}">
              <a14:hiddenFill xmlns:a14="http://schemas.microsoft.com/office/drawing/2010/main">
                <a:solidFill>
                  <a:srgbClr val="FFFFFF"/>
                </a:solidFill>
              </a14:hiddenFill>
            </a:ext>
          </a:extLst>
        </p:spPr>
      </p:pic>
      <p:pic>
        <p:nvPicPr>
          <p:cNvPr id="2" name="S2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507203" y="6248400"/>
            <a:ext cx="609600" cy="609600"/>
          </a:xfrm>
          <a:prstGeom prst="rect">
            <a:avLst/>
          </a:prstGeom>
        </p:spPr>
      </p:pic>
    </p:spTree>
    <p:extLst>
      <p:ext uri="{BB962C8B-B14F-4D97-AF65-F5344CB8AC3E}">
        <p14:creationId xmlns:p14="http://schemas.microsoft.com/office/powerpoint/2010/main" val="15626429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7400" fill="hold"/>
                                        <p:tgtEl>
                                          <p:spTgt spid="2"/>
                                        </p:tgtEl>
                                      </p:cBhvr>
                                    </p:cmd>
                                  </p:childTnLst>
                                </p:cTn>
                              </p:par>
                              <p:par>
                                <p:cTn id="7" presetID="1" presetClass="emph" presetSubtype="2" fill="hold" nodeType="withEffect">
                                  <p:stCondLst>
                                    <p:cond delay="9000"/>
                                  </p:stCondLst>
                                  <p:childTnLst>
                                    <p:animClr clrSpc="rgb" dir="cw">
                                      <p:cBhvr>
                                        <p:cTn id="8" dur="2000" fill="hold"/>
                                        <p:tgtEl>
                                          <p:spTgt spid="7178"/>
                                        </p:tgtEl>
                                        <p:attrNameLst>
                                          <p:attrName>fillcolor</p:attrName>
                                        </p:attrNameLst>
                                      </p:cBhvr>
                                      <p:to>
                                        <a:srgbClr val="00B050"/>
                                      </p:to>
                                    </p:animClr>
                                    <p:set>
                                      <p:cBhvr>
                                        <p:cTn id="9" dur="2000" fill="hold"/>
                                        <p:tgtEl>
                                          <p:spTgt spid="7178"/>
                                        </p:tgtEl>
                                        <p:attrNameLst>
                                          <p:attrName>fill.type</p:attrName>
                                        </p:attrNameLst>
                                      </p:cBhvr>
                                      <p:to>
                                        <p:strVal val="solid"/>
                                      </p:to>
                                    </p:set>
                                    <p:set>
                                      <p:cBhvr>
                                        <p:cTn id="10" dur="2000" fill="hold"/>
                                        <p:tgtEl>
                                          <p:spTgt spid="7178"/>
                                        </p:tgtEl>
                                        <p:attrNameLst>
                                          <p:attrName>fill.on</p:attrName>
                                        </p:attrNameLst>
                                      </p:cBhvr>
                                      <p:to>
                                        <p:strVal val="true"/>
                                      </p:to>
                                    </p:set>
                                  </p:childTnLst>
                                </p:cTn>
                              </p:par>
                              <p:par>
                                <p:cTn id="11" presetID="42" presetClass="path" presetSubtype="0" accel="50000" decel="50000" fill="hold" nodeType="withEffect">
                                  <p:stCondLst>
                                    <p:cond delay="15000"/>
                                  </p:stCondLst>
                                  <p:childTnLst>
                                    <p:animMotion origin="layout" path="M 4.79167E-6 2.59259E-6 L -0.64076 0.27361 " pathEditMode="relative" rAng="0" ptsTypes="AA">
                                      <p:cBhvr>
                                        <p:cTn id="12" dur="3000" fill="hold"/>
                                        <p:tgtEl>
                                          <p:spTgt spid="7175"/>
                                        </p:tgtEl>
                                        <p:attrNameLst>
                                          <p:attrName>ppt_x</p:attrName>
                                          <p:attrName>ppt_y</p:attrName>
                                        </p:attrNameLst>
                                      </p:cBhvr>
                                      <p:rCtr x="-32044" y="13681"/>
                                    </p:animMotion>
                                  </p:childTnLst>
                                </p:cTn>
                              </p:par>
                              <p:par>
                                <p:cTn id="13" presetID="1" presetClass="exit" presetSubtype="0" fill="hold" nodeType="withEffect">
                                  <p:stCondLst>
                                    <p:cond delay="16000"/>
                                  </p:stCondLst>
                                  <p:childTnLst>
                                    <p:set>
                                      <p:cBhvr>
                                        <p:cTn id="14" dur="1" fill="hold">
                                          <p:stCondLst>
                                            <p:cond delay="3999"/>
                                          </p:stCondLst>
                                        </p:cTn>
                                        <p:tgtEl>
                                          <p:spTgt spid="7175"/>
                                        </p:tgtEl>
                                        <p:attrNameLst>
                                          <p:attrName>style.visibility</p:attrName>
                                        </p:attrNameLst>
                                      </p:cBhvr>
                                      <p:to>
                                        <p:strVal val="hidden"/>
                                      </p:to>
                                    </p:set>
                                  </p:childTnLst>
                                </p:cTn>
                              </p:par>
                              <p:par>
                                <p:cTn id="15" presetID="1" presetClass="emph" presetSubtype="2" fill="hold" nodeType="withEffect">
                                  <p:stCondLst>
                                    <p:cond delay="16000"/>
                                  </p:stCondLst>
                                  <p:childTnLst>
                                    <p:animClr clrSpc="rgb" dir="cw">
                                      <p:cBhvr>
                                        <p:cTn id="16" dur="3000" fill="hold"/>
                                        <p:tgtEl>
                                          <p:spTgt spid="7177"/>
                                        </p:tgtEl>
                                        <p:attrNameLst>
                                          <p:attrName>fillcolor</p:attrName>
                                        </p:attrNameLst>
                                      </p:cBhvr>
                                      <p:to>
                                        <a:srgbClr val="FFFF00"/>
                                      </p:to>
                                    </p:animClr>
                                    <p:set>
                                      <p:cBhvr>
                                        <p:cTn id="17" dur="3000" fill="hold"/>
                                        <p:tgtEl>
                                          <p:spTgt spid="7177"/>
                                        </p:tgtEl>
                                        <p:attrNameLst>
                                          <p:attrName>fill.type</p:attrName>
                                        </p:attrNameLst>
                                      </p:cBhvr>
                                      <p:to>
                                        <p:strVal val="solid"/>
                                      </p:to>
                                    </p:set>
                                    <p:set>
                                      <p:cBhvr>
                                        <p:cTn id="18" dur="3000" fill="hold"/>
                                        <p:tgtEl>
                                          <p:spTgt spid="7177"/>
                                        </p:tgtEl>
                                        <p:attrNameLst>
                                          <p:attrName>fill.on</p:attrName>
                                        </p:attrNameLst>
                                      </p:cBhvr>
                                      <p:to>
                                        <p:strVal val="true"/>
                                      </p:to>
                                    </p:set>
                                  </p:childTnLst>
                                </p:cTn>
                              </p:par>
                              <p:par>
                                <p:cTn id="19" presetID="42" presetClass="path" presetSubtype="0" accel="50000" decel="50000" fill="hold" nodeType="withEffect">
                                  <p:stCondLst>
                                    <p:cond delay="16000"/>
                                  </p:stCondLst>
                                  <p:childTnLst>
                                    <p:animMotion origin="layout" path="M 1.04167E-6 -4.07407E-6 L -0.13047 0.06112 " pathEditMode="relative" rAng="0" ptsTypes="AA">
                                      <p:cBhvr>
                                        <p:cTn id="20" dur="4000" fill="hold"/>
                                        <p:tgtEl>
                                          <p:spTgt spid="69647"/>
                                        </p:tgtEl>
                                        <p:attrNameLst>
                                          <p:attrName>ppt_x</p:attrName>
                                          <p:attrName>ppt_y</p:attrName>
                                        </p:attrNameLst>
                                      </p:cBhvr>
                                      <p:rCtr x="-6523" y="3056"/>
                                    </p:animMotion>
                                  </p:childTnLst>
                                </p:cTn>
                              </p:par>
                              <p:par>
                                <p:cTn id="21" presetID="1" presetClass="emph" presetSubtype="2" fill="hold" nodeType="withEffect">
                                  <p:stCondLst>
                                    <p:cond delay="27000"/>
                                  </p:stCondLst>
                                  <p:childTnLst>
                                    <p:animClr clrSpc="rgb" dir="cw">
                                      <p:cBhvr>
                                        <p:cTn id="22" dur="2000" fill="hold"/>
                                        <p:tgtEl>
                                          <p:spTgt spid="7176"/>
                                        </p:tgtEl>
                                        <p:attrNameLst>
                                          <p:attrName>fillcolor</p:attrName>
                                        </p:attrNameLst>
                                      </p:cBhvr>
                                      <p:to>
                                        <a:srgbClr val="FF0000"/>
                                      </p:to>
                                    </p:animClr>
                                    <p:set>
                                      <p:cBhvr>
                                        <p:cTn id="23" dur="2000" fill="hold"/>
                                        <p:tgtEl>
                                          <p:spTgt spid="7176"/>
                                        </p:tgtEl>
                                        <p:attrNameLst>
                                          <p:attrName>fill.type</p:attrName>
                                        </p:attrNameLst>
                                      </p:cBhvr>
                                      <p:to>
                                        <p:strVal val="solid"/>
                                      </p:to>
                                    </p:set>
                                    <p:set>
                                      <p:cBhvr>
                                        <p:cTn id="24" dur="2000" fill="hold"/>
                                        <p:tgtEl>
                                          <p:spTgt spid="7176"/>
                                        </p:tgtEl>
                                        <p:attrNameLst>
                                          <p:attrName>fill.on</p:attrName>
                                        </p:attrNameLst>
                                      </p:cBhvr>
                                      <p:to>
                                        <p:strVal val="true"/>
                                      </p:to>
                                    </p:set>
                                  </p:childTnLst>
                                </p:cTn>
                              </p:par>
                              <p:par>
                                <p:cTn id="25" presetID="42" presetClass="path" presetSubtype="0" accel="50000" decel="50000" fill="hold" nodeType="withEffect">
                                  <p:stCondLst>
                                    <p:cond delay="29000"/>
                                  </p:stCondLst>
                                  <p:childTnLst>
                                    <p:animMotion origin="layout" path="M 1.04167E-6 -4.07407E-6 L -0.1638 0.11366 " pathEditMode="relative" rAng="0" ptsTypes="AA">
                                      <p:cBhvr>
                                        <p:cTn id="26" dur="2000" fill="hold"/>
                                        <p:tgtEl>
                                          <p:spTgt spid="69647"/>
                                        </p:tgtEl>
                                        <p:attrNameLst>
                                          <p:attrName>ppt_x</p:attrName>
                                          <p:attrName>ppt_y</p:attrName>
                                        </p:attrNameLst>
                                      </p:cBhvr>
                                      <p:rCtr x="-8190" y="5671"/>
                                    </p:animMotion>
                                  </p:childTnLst>
                                </p:cTn>
                              </p:par>
                              <p:par>
                                <p:cTn id="27" presetID="42" presetClass="path" presetSubtype="0" accel="50000" decel="50000" fill="hold" nodeType="withEffect">
                                  <p:stCondLst>
                                    <p:cond delay="31000"/>
                                  </p:stCondLst>
                                  <p:childTnLst>
                                    <p:animMotion origin="layout" path="M 2.29167E-6 -2.59259E-6 L 0.19219 0.51482 " pathEditMode="relative" rAng="0" ptsTypes="AA">
                                      <p:cBhvr>
                                        <p:cTn id="28" dur="2000" fill="hold"/>
                                        <p:tgtEl>
                                          <p:spTgt spid="69639"/>
                                        </p:tgtEl>
                                        <p:attrNameLst>
                                          <p:attrName>ppt_x</p:attrName>
                                          <p:attrName>ppt_y</p:attrName>
                                        </p:attrNameLst>
                                      </p:cBhvr>
                                      <p:rCtr x="9609" y="25741"/>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9"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27" y="-1"/>
            <a:ext cx="12172873" cy="6856695"/>
          </a:xfrm>
          <a:prstGeom prst="rect">
            <a:avLst/>
          </a:prstGeom>
        </p:spPr>
      </p:pic>
      <p:sp>
        <p:nvSpPr>
          <p:cNvPr id="6" name="TextBox 5"/>
          <p:cNvSpPr txBox="1">
            <a:spLocks noChangeArrowheads="1"/>
          </p:cNvSpPr>
          <p:nvPr/>
        </p:nvSpPr>
        <p:spPr bwMode="auto">
          <a:xfrm>
            <a:off x="519441" y="236622"/>
            <a:ext cx="11381874" cy="632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lgn="ctr">
              <a:lnSpc>
                <a:spcPct val="150000"/>
              </a:lnSpc>
              <a:spcBef>
                <a:spcPct val="0"/>
              </a:spcBef>
              <a:buClrTx/>
              <a:buFontTx/>
              <a:buNone/>
            </a:pPr>
            <a:r>
              <a:rPr lang="en-US" altLang="en-US" sz="2400" b="1" dirty="0" err="1">
                <a:solidFill>
                  <a:srgbClr val="7030A0"/>
                </a:solidFill>
                <a:latin typeface="Times New Roman" panose="02020603050405020304" pitchFamily="18" charset="0"/>
                <a:cs typeface="Times New Roman" panose="02020603050405020304" pitchFamily="18" charset="0"/>
              </a:rPr>
              <a:t>Mục</a:t>
            </a:r>
            <a:r>
              <a:rPr lang="en-US" altLang="en-US" sz="2400" b="1" dirty="0">
                <a:solidFill>
                  <a:srgbClr val="7030A0"/>
                </a:solidFill>
                <a:latin typeface="Times New Roman" panose="02020603050405020304" pitchFamily="18" charset="0"/>
                <a:cs typeface="Times New Roman" panose="02020603050405020304" pitchFamily="18" charset="0"/>
              </a:rPr>
              <a:t> </a:t>
            </a:r>
            <a:r>
              <a:rPr lang="en-US" altLang="en-US" sz="2400" b="1" dirty="0" err="1">
                <a:solidFill>
                  <a:srgbClr val="7030A0"/>
                </a:solidFill>
                <a:latin typeface="Times New Roman" panose="02020603050405020304" pitchFamily="18" charset="0"/>
                <a:cs typeface="Times New Roman" panose="02020603050405020304" pitchFamily="18" charset="0"/>
              </a:rPr>
              <a:t>đích</a:t>
            </a:r>
            <a:r>
              <a:rPr lang="en-US" altLang="en-US" sz="2400" b="1" dirty="0">
                <a:solidFill>
                  <a:srgbClr val="7030A0"/>
                </a:solidFill>
                <a:latin typeface="Times New Roman" panose="02020603050405020304" pitchFamily="18" charset="0"/>
                <a:cs typeface="Times New Roman" panose="02020603050405020304" pitchFamily="18" charset="0"/>
              </a:rPr>
              <a:t> </a:t>
            </a:r>
            <a:r>
              <a:rPr lang="en-US" altLang="en-US" sz="2400" b="1" dirty="0" err="1">
                <a:solidFill>
                  <a:srgbClr val="7030A0"/>
                </a:solidFill>
                <a:latin typeface="Times New Roman" panose="02020603050405020304" pitchFamily="18" charset="0"/>
                <a:cs typeface="Times New Roman" panose="02020603050405020304" pitchFamily="18" charset="0"/>
              </a:rPr>
              <a:t>yêu</a:t>
            </a:r>
            <a:r>
              <a:rPr lang="en-US" altLang="en-US" sz="2400" b="1" dirty="0">
                <a:solidFill>
                  <a:srgbClr val="7030A0"/>
                </a:solidFill>
                <a:latin typeface="Times New Roman" panose="02020603050405020304" pitchFamily="18" charset="0"/>
                <a:cs typeface="Times New Roman" panose="02020603050405020304" pitchFamily="18" charset="0"/>
              </a:rPr>
              <a:t> </a:t>
            </a:r>
            <a:r>
              <a:rPr lang="en-US" altLang="en-US" sz="2400" b="1" dirty="0" err="1">
                <a:solidFill>
                  <a:srgbClr val="7030A0"/>
                </a:solidFill>
                <a:latin typeface="Times New Roman" panose="02020603050405020304" pitchFamily="18" charset="0"/>
                <a:cs typeface="Times New Roman" panose="02020603050405020304" pitchFamily="18" charset="0"/>
              </a:rPr>
              <a:t>cầu</a:t>
            </a:r>
            <a:r>
              <a:rPr lang="en-US" altLang="en-US" sz="2400" b="1" dirty="0">
                <a:solidFill>
                  <a:srgbClr val="7030A0"/>
                </a:solidFill>
                <a:latin typeface="Times New Roman" panose="02020603050405020304" pitchFamily="18" charset="0"/>
                <a:cs typeface="Times New Roman" panose="02020603050405020304" pitchFamily="18" charset="0"/>
              </a:rPr>
              <a:t>:</a:t>
            </a:r>
            <a:endParaRPr lang="en-US" altLang="en-US" sz="2400" dirty="0">
              <a:solidFill>
                <a:srgbClr val="7030A0"/>
              </a:solidFill>
              <a:latin typeface="Calibri" panose="020F0502020204030204" pitchFamily="34" charset="0"/>
              <a:cs typeface="Times New Roman" panose="02020603050405020304" pitchFamily="18" charset="0"/>
            </a:endParaRPr>
          </a:p>
          <a:p>
            <a:pPr>
              <a:lnSpc>
                <a:spcPct val="150000"/>
              </a:lnSpc>
              <a:spcBef>
                <a:spcPct val="0"/>
              </a:spcBef>
              <a:buClrTx/>
              <a:buFontTx/>
              <a:buNone/>
            </a:pPr>
            <a:r>
              <a:rPr lang="en-US" altLang="en-US" sz="1800" b="1" i="1" dirty="0">
                <a:solidFill>
                  <a:srgbClr val="002060"/>
                </a:solidFill>
                <a:latin typeface="Calibri" panose="020F0502020204030204" pitchFamily="34" charset="0"/>
                <a:cs typeface="Times New Roman" panose="02020603050405020304" pitchFamily="18" charset="0"/>
              </a:rPr>
              <a:t>* </a:t>
            </a:r>
            <a:r>
              <a:rPr lang="en-US" altLang="en-US" sz="1800" b="1" i="1" dirty="0" err="1">
                <a:solidFill>
                  <a:srgbClr val="002060"/>
                </a:solidFill>
                <a:latin typeface="Times New Roman" panose="02020603050405020304" pitchFamily="18" charset="0"/>
                <a:cs typeface="Times New Roman" panose="02020603050405020304" pitchFamily="18" charset="0"/>
              </a:rPr>
              <a:t>Kiến</a:t>
            </a:r>
            <a:r>
              <a:rPr lang="en-US" altLang="en-US" sz="1800" b="1" i="1" dirty="0">
                <a:solidFill>
                  <a:srgbClr val="002060"/>
                </a:solidFill>
                <a:latin typeface="Times New Roman" panose="02020603050405020304" pitchFamily="18" charset="0"/>
                <a:cs typeface="Times New Roman" panose="02020603050405020304" pitchFamily="18" charset="0"/>
              </a:rPr>
              <a:t> </a:t>
            </a:r>
            <a:r>
              <a:rPr lang="en-US" altLang="en-US" sz="1800" b="1" i="1" dirty="0" err="1">
                <a:solidFill>
                  <a:srgbClr val="002060"/>
                </a:solidFill>
                <a:latin typeface="Times New Roman" panose="02020603050405020304" pitchFamily="18" charset="0"/>
                <a:cs typeface="Times New Roman" panose="02020603050405020304" pitchFamily="18" charset="0"/>
              </a:rPr>
              <a:t>thức</a:t>
            </a:r>
            <a:r>
              <a:rPr lang="en-US" altLang="en-US" sz="1800" b="1" i="1" dirty="0">
                <a:solidFill>
                  <a:srgbClr val="002060"/>
                </a:solidFill>
                <a:latin typeface="Times New Roman" panose="02020603050405020304" pitchFamily="18" charset="0"/>
                <a:cs typeface="Times New Roman" panose="02020603050405020304" pitchFamily="18" charset="0"/>
              </a:rPr>
              <a:t>:</a:t>
            </a:r>
            <a:endParaRPr lang="en-US" altLang="en-US" sz="1800"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buNone/>
            </a:pPr>
            <a:r>
              <a:rPr lang="vi-VN" sz="1800" dirty="0">
                <a:solidFill>
                  <a:schemeClr val="accent1">
                    <a:lumMod val="50000"/>
                  </a:schemeClr>
                </a:solidFill>
                <a:latin typeface="+mj-lt"/>
              </a:rPr>
              <a:t>- Dạy trẻ một số kiến thức về một số biển báo giao thông và luật giao thông phổ biến trên đường bộ.</a:t>
            </a:r>
          </a:p>
          <a:p>
            <a:pPr>
              <a:buNone/>
            </a:pPr>
            <a:r>
              <a:rPr lang="en-US" sz="1800" dirty="0">
                <a:solidFill>
                  <a:schemeClr val="accent1">
                    <a:lumMod val="50000"/>
                  </a:schemeClr>
                </a:solidFill>
                <a:latin typeface="+mj-lt"/>
              </a:rPr>
              <a:t>- </a:t>
            </a:r>
            <a:r>
              <a:rPr lang="vi-VN" sz="1800" dirty="0">
                <a:solidFill>
                  <a:schemeClr val="accent1">
                    <a:lumMod val="50000"/>
                  </a:schemeClr>
                </a:solidFill>
                <a:latin typeface="+mj-lt"/>
              </a:rPr>
              <a:t>Trẻ biết nội dung, ý nghĩa của một số biển báo giao thông phổ biến.</a:t>
            </a:r>
            <a:endParaRPr lang="en-US" sz="1800" dirty="0">
              <a:solidFill>
                <a:schemeClr val="accent1">
                  <a:lumMod val="50000"/>
                </a:schemeClr>
              </a:solidFill>
              <a:latin typeface="+mj-lt"/>
            </a:endParaRPr>
          </a:p>
          <a:p>
            <a:pPr>
              <a:buNone/>
            </a:pPr>
            <a:r>
              <a:rPr lang="vi-VN" sz="1800" dirty="0">
                <a:solidFill>
                  <a:schemeClr val="accent1">
                    <a:lumMod val="50000"/>
                  </a:schemeClr>
                </a:solidFill>
                <a:latin typeface="+mj-lt"/>
              </a:rPr>
              <a:t>- Trẻ biết khi đi qua ngã tư đường phố phải tuân theo tín hiệu đèn giao thông hoặc sự điều khiển của cảnh sát giao thông và vạch </a:t>
            </a:r>
            <a:r>
              <a:rPr lang="en-US" sz="1800" dirty="0" err="1">
                <a:solidFill>
                  <a:schemeClr val="accent1">
                    <a:lumMod val="50000"/>
                  </a:schemeClr>
                </a:solidFill>
                <a:latin typeface="Times New Roman" panose="02020603050405020304" pitchFamily="18" charset="0"/>
                <a:cs typeface="Times New Roman" panose="02020603050405020304" pitchFamily="18" charset="0"/>
              </a:rPr>
              <a:t>chỉ</a:t>
            </a:r>
            <a:r>
              <a:rPr lang="en-US" sz="1800" dirty="0">
                <a:solidFill>
                  <a:schemeClr val="accent1">
                    <a:lumMod val="50000"/>
                  </a:schemeClr>
                </a:solidFill>
                <a:latin typeface="Times New Roman" panose="02020603050405020304" pitchFamily="18" charset="0"/>
                <a:cs typeface="Times New Roman" panose="02020603050405020304" pitchFamily="18" charset="0"/>
              </a:rPr>
              <a:t> </a:t>
            </a:r>
            <a:r>
              <a:rPr lang="vi-VN" sz="1800" dirty="0">
                <a:solidFill>
                  <a:schemeClr val="accent1">
                    <a:lumMod val="50000"/>
                  </a:schemeClr>
                </a:solidFill>
                <a:latin typeface="+mj-lt"/>
              </a:rPr>
              <a:t>đường</a:t>
            </a:r>
            <a:r>
              <a:rPr lang="en-US" sz="1800" dirty="0">
                <a:solidFill>
                  <a:schemeClr val="accent1">
                    <a:lumMod val="50000"/>
                  </a:schemeClr>
                </a:solidFill>
                <a:latin typeface="+mj-lt"/>
              </a:rPr>
              <a:t> </a:t>
            </a:r>
            <a:r>
              <a:rPr lang="vi-VN" sz="1800" dirty="0">
                <a:solidFill>
                  <a:schemeClr val="accent1">
                    <a:lumMod val="50000"/>
                  </a:schemeClr>
                </a:solidFill>
                <a:latin typeface="+mj-lt"/>
              </a:rPr>
              <a:t>cho người đi bộ.</a:t>
            </a:r>
          </a:p>
          <a:p>
            <a:pPr>
              <a:buNone/>
            </a:pPr>
            <a:r>
              <a:rPr lang="vi-VN" sz="1800" dirty="0">
                <a:solidFill>
                  <a:schemeClr val="accent1">
                    <a:lumMod val="50000"/>
                  </a:schemeClr>
                </a:solidFill>
                <a:latin typeface="+mj-lt"/>
              </a:rPr>
              <a:t>- Trẻ biết người đi bộ p</a:t>
            </a:r>
            <a:r>
              <a:rPr lang="en-US" sz="1800" dirty="0" err="1">
                <a:solidFill>
                  <a:schemeClr val="accent1">
                    <a:lumMod val="50000"/>
                  </a:schemeClr>
                </a:solidFill>
                <a:latin typeface="Times New Roman" panose="02020603050405020304" pitchFamily="18" charset="0"/>
                <a:cs typeface="Times New Roman" panose="02020603050405020304" pitchFamily="18" charset="0"/>
              </a:rPr>
              <a:t>hả</a:t>
            </a:r>
            <a:r>
              <a:rPr lang="vi-VN" sz="1800" dirty="0">
                <a:solidFill>
                  <a:schemeClr val="accent1">
                    <a:lumMod val="50000"/>
                  </a:schemeClr>
                </a:solidFill>
                <a:latin typeface="+mj-lt"/>
              </a:rPr>
              <a:t>i đi trên vỉa hè, khi qua đường phải đi trê</a:t>
            </a:r>
            <a:r>
              <a:rPr lang="en-US" sz="1800" dirty="0">
                <a:solidFill>
                  <a:schemeClr val="accent1">
                    <a:lumMod val="50000"/>
                  </a:schemeClr>
                </a:solidFill>
                <a:latin typeface="Times New Roman" panose="02020603050405020304" pitchFamily="18" charset="0"/>
                <a:cs typeface="Times New Roman" panose="02020603050405020304" pitchFamily="18" charset="0"/>
              </a:rPr>
              <a:t>n</a:t>
            </a:r>
            <a:r>
              <a:rPr lang="vi-VN" sz="1800" dirty="0">
                <a:solidFill>
                  <a:schemeClr val="accent1">
                    <a:lumMod val="50000"/>
                  </a:schemeClr>
                </a:solidFill>
                <a:latin typeface="+mj-lt"/>
              </a:rPr>
              <a:t> vạch sơn trắng hoặc đi sát lề đường phía bên phải (ở những nơi không có vỉa hè)</a:t>
            </a:r>
          </a:p>
          <a:p>
            <a:pPr>
              <a:buNone/>
            </a:pPr>
            <a:r>
              <a:rPr lang="vi-VN" sz="1800" dirty="0">
                <a:solidFill>
                  <a:schemeClr val="accent1">
                    <a:lumMod val="50000"/>
                  </a:schemeClr>
                </a:solidFill>
                <a:latin typeface="+mj-lt"/>
              </a:rPr>
              <a:t>- Trẻ biết được người và các phương tiện giao thông phải đi đúng phần đường quy định. Người ngồi trên mô tô</a:t>
            </a:r>
            <a:r>
              <a:rPr lang="en-US" sz="1800" dirty="0">
                <a:solidFill>
                  <a:schemeClr val="accent1">
                    <a:lumMod val="50000"/>
                  </a:schemeClr>
                </a:solidFill>
                <a:latin typeface="Times New Roman" panose="02020603050405020304" pitchFamily="18" charset="0"/>
                <a:cs typeface="Times New Roman" panose="02020603050405020304" pitchFamily="18" charset="0"/>
              </a:rPr>
              <a:t>,</a:t>
            </a:r>
            <a:r>
              <a:rPr lang="vi-VN" sz="1800" dirty="0">
                <a:solidFill>
                  <a:schemeClr val="accent1">
                    <a:lumMod val="50000"/>
                  </a:schemeClr>
                </a:solidFill>
                <a:latin typeface="+mj-lt"/>
              </a:rPr>
              <a:t> xe gắn máy phải đội mũ bảo hiểm.</a:t>
            </a:r>
          </a:p>
          <a:p>
            <a:pPr>
              <a:buNone/>
            </a:pPr>
            <a:r>
              <a:rPr lang="vi-VN" sz="1800" dirty="0">
                <a:solidFill>
                  <a:schemeClr val="accent1">
                    <a:lumMod val="50000"/>
                  </a:schemeClr>
                </a:solidFill>
                <a:latin typeface="+mj-lt"/>
              </a:rPr>
              <a:t>- Trẻ biết chơi ở những nơi an toàn.</a:t>
            </a:r>
            <a:endParaRPr lang="en-US" altLang="en-US" sz="1800" dirty="0">
              <a:solidFill>
                <a:schemeClr val="accent1">
                  <a:lumMod val="50000"/>
                </a:schemeClr>
              </a:solidFill>
              <a:latin typeface="Calibri" panose="020F0502020204030204" pitchFamily="34" charset="0"/>
              <a:cs typeface="Times New Roman" panose="02020603050405020304" pitchFamily="18" charset="0"/>
            </a:endParaRPr>
          </a:p>
          <a:p>
            <a:pPr>
              <a:lnSpc>
                <a:spcPct val="150000"/>
              </a:lnSpc>
              <a:spcBef>
                <a:spcPct val="0"/>
              </a:spcBef>
              <a:buClrTx/>
              <a:buFontTx/>
              <a:buNone/>
            </a:pPr>
            <a:r>
              <a:rPr lang="en-US" altLang="en-US" sz="1800" b="1" i="1" dirty="0">
                <a:solidFill>
                  <a:srgbClr val="002060"/>
                </a:solidFill>
                <a:latin typeface="Times New Roman" panose="02020603050405020304" pitchFamily="18" charset="0"/>
                <a:cs typeface="Times New Roman" panose="02020603050405020304" pitchFamily="18" charset="0"/>
              </a:rPr>
              <a:t>* </a:t>
            </a:r>
            <a:r>
              <a:rPr lang="en-US" altLang="en-US" sz="1800" b="1" i="1" dirty="0" err="1">
                <a:solidFill>
                  <a:srgbClr val="002060"/>
                </a:solidFill>
                <a:latin typeface="Times New Roman" panose="02020603050405020304" pitchFamily="18" charset="0"/>
                <a:cs typeface="Times New Roman" panose="02020603050405020304" pitchFamily="18" charset="0"/>
              </a:rPr>
              <a:t>Kỹ</a:t>
            </a:r>
            <a:r>
              <a:rPr lang="en-US" altLang="en-US" sz="1800" b="1" i="1" dirty="0">
                <a:solidFill>
                  <a:srgbClr val="002060"/>
                </a:solidFill>
                <a:latin typeface="Times New Roman" panose="02020603050405020304" pitchFamily="18" charset="0"/>
                <a:cs typeface="Times New Roman" panose="02020603050405020304" pitchFamily="18" charset="0"/>
              </a:rPr>
              <a:t> </a:t>
            </a:r>
            <a:r>
              <a:rPr lang="en-US" altLang="en-US" sz="1800" b="1" i="1" dirty="0" err="1">
                <a:solidFill>
                  <a:srgbClr val="002060"/>
                </a:solidFill>
                <a:latin typeface="Times New Roman" panose="02020603050405020304" pitchFamily="18" charset="0"/>
                <a:cs typeface="Times New Roman" panose="02020603050405020304" pitchFamily="18" charset="0"/>
              </a:rPr>
              <a:t>năng</a:t>
            </a:r>
            <a:r>
              <a:rPr lang="en-US" altLang="en-US" sz="1800" b="1" i="1" dirty="0">
                <a:solidFill>
                  <a:srgbClr val="002060"/>
                </a:solidFill>
                <a:latin typeface="Times New Roman" panose="02020603050405020304" pitchFamily="18" charset="0"/>
                <a:cs typeface="Times New Roman" panose="02020603050405020304" pitchFamily="18" charset="0"/>
              </a:rPr>
              <a:t>:</a:t>
            </a:r>
            <a:endParaRPr lang="en-US" altLang="en-US" sz="1800" i="1" dirty="0">
              <a:solidFill>
                <a:srgbClr val="002060"/>
              </a:solidFill>
              <a:latin typeface="Calibri" panose="020F0502020204030204" pitchFamily="34" charset="0"/>
              <a:cs typeface="Calibri" panose="020F0502020204030204" pitchFamily="34" charset="0"/>
            </a:endParaRPr>
          </a:p>
          <a:p>
            <a:pPr>
              <a:buNone/>
            </a:pPr>
            <a:r>
              <a:rPr lang="en-US" sz="1800" dirty="0">
                <a:solidFill>
                  <a:schemeClr val="accent1">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1">
                    <a:lumMod val="50000"/>
                  </a:schemeClr>
                </a:solidFill>
                <a:latin typeface="Times New Roman" panose="02020603050405020304" pitchFamily="18" charset="0"/>
                <a:cs typeface="Times New Roman" panose="02020603050405020304" pitchFamily="18" charset="0"/>
              </a:rPr>
              <a:t>Phát</a:t>
            </a:r>
            <a:r>
              <a:rPr lang="en-US" sz="1800" dirty="0">
                <a:solidFill>
                  <a:schemeClr val="accent1">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1">
                    <a:lumMod val="50000"/>
                  </a:schemeClr>
                </a:solidFill>
                <a:latin typeface="Times New Roman" panose="02020603050405020304" pitchFamily="18" charset="0"/>
                <a:cs typeface="Times New Roman" panose="02020603050405020304" pitchFamily="18" charset="0"/>
              </a:rPr>
              <a:t>triển</a:t>
            </a:r>
            <a:r>
              <a:rPr lang="en-US" sz="1800" dirty="0">
                <a:solidFill>
                  <a:schemeClr val="accent1">
                    <a:lumMod val="50000"/>
                  </a:schemeClr>
                </a:solidFill>
                <a:latin typeface="Times New Roman" panose="02020603050405020304" pitchFamily="18" charset="0"/>
                <a:cs typeface="Times New Roman" panose="02020603050405020304" pitchFamily="18" charset="0"/>
              </a:rPr>
              <a:t> ở </a:t>
            </a:r>
            <a:r>
              <a:rPr lang="en-US" sz="1800" dirty="0" err="1">
                <a:solidFill>
                  <a:schemeClr val="accent1">
                    <a:lumMod val="50000"/>
                  </a:schemeClr>
                </a:solidFill>
                <a:latin typeface="Times New Roman" panose="02020603050405020304" pitchFamily="18" charset="0"/>
                <a:cs typeface="Times New Roman" panose="02020603050405020304" pitchFamily="18" charset="0"/>
              </a:rPr>
              <a:t>trẻ</a:t>
            </a:r>
            <a:r>
              <a:rPr lang="en-US" sz="1800" dirty="0">
                <a:solidFill>
                  <a:schemeClr val="accent1">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1">
                    <a:lumMod val="50000"/>
                  </a:schemeClr>
                </a:solidFill>
                <a:latin typeface="Times New Roman" panose="02020603050405020304" pitchFamily="18" charset="0"/>
                <a:cs typeface="Times New Roman" panose="02020603050405020304" pitchFamily="18" charset="0"/>
              </a:rPr>
              <a:t>khả</a:t>
            </a:r>
            <a:r>
              <a:rPr lang="en-US" sz="1800" dirty="0">
                <a:solidFill>
                  <a:schemeClr val="accent1">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1">
                    <a:lumMod val="50000"/>
                  </a:schemeClr>
                </a:solidFill>
                <a:latin typeface="Times New Roman" panose="02020603050405020304" pitchFamily="18" charset="0"/>
                <a:cs typeface="Times New Roman" panose="02020603050405020304" pitchFamily="18" charset="0"/>
              </a:rPr>
              <a:t>năng</a:t>
            </a:r>
            <a:r>
              <a:rPr lang="en-US" sz="1800" dirty="0">
                <a:solidFill>
                  <a:schemeClr val="accent1">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1">
                    <a:lumMod val="50000"/>
                  </a:schemeClr>
                </a:solidFill>
                <a:latin typeface="Times New Roman" panose="02020603050405020304" pitchFamily="18" charset="0"/>
                <a:cs typeface="Times New Roman" panose="02020603050405020304" pitchFamily="18" charset="0"/>
              </a:rPr>
              <a:t>chú</a:t>
            </a:r>
            <a:r>
              <a:rPr lang="en-US" sz="1800" dirty="0">
                <a:solidFill>
                  <a:schemeClr val="accent1">
                    <a:lumMod val="50000"/>
                  </a:schemeClr>
                </a:solidFill>
                <a:latin typeface="Times New Roman" panose="02020603050405020304" pitchFamily="18" charset="0"/>
                <a:cs typeface="Times New Roman" panose="02020603050405020304" pitchFamily="18" charset="0"/>
              </a:rPr>
              <a:t> ý, </a:t>
            </a:r>
            <a:r>
              <a:rPr lang="en-US" sz="1800" dirty="0" err="1">
                <a:solidFill>
                  <a:schemeClr val="accent1">
                    <a:lumMod val="50000"/>
                  </a:schemeClr>
                </a:solidFill>
                <a:latin typeface="Times New Roman" panose="02020603050405020304" pitchFamily="18" charset="0"/>
                <a:cs typeface="Times New Roman" panose="02020603050405020304" pitchFamily="18" charset="0"/>
              </a:rPr>
              <a:t>quan</a:t>
            </a:r>
            <a:r>
              <a:rPr lang="en-US" sz="1800" dirty="0">
                <a:solidFill>
                  <a:schemeClr val="accent1">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1">
                    <a:lumMod val="50000"/>
                  </a:schemeClr>
                </a:solidFill>
                <a:latin typeface="Times New Roman" panose="02020603050405020304" pitchFamily="18" charset="0"/>
                <a:cs typeface="Times New Roman" panose="02020603050405020304" pitchFamily="18" charset="0"/>
              </a:rPr>
              <a:t>sát</a:t>
            </a:r>
            <a:r>
              <a:rPr lang="en-US" sz="1800" dirty="0">
                <a:solidFill>
                  <a:schemeClr val="accent1">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1">
                    <a:lumMod val="50000"/>
                  </a:schemeClr>
                </a:solidFill>
                <a:latin typeface="Times New Roman" panose="02020603050405020304" pitchFamily="18" charset="0"/>
                <a:cs typeface="Times New Roman" panose="02020603050405020304" pitchFamily="18" charset="0"/>
              </a:rPr>
              <a:t>và</a:t>
            </a:r>
            <a:r>
              <a:rPr lang="en-US" sz="1800" dirty="0">
                <a:solidFill>
                  <a:schemeClr val="accent1">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1">
                    <a:lumMod val="50000"/>
                  </a:schemeClr>
                </a:solidFill>
                <a:latin typeface="Times New Roman" panose="02020603050405020304" pitchFamily="18" charset="0"/>
                <a:cs typeface="Times New Roman" panose="02020603050405020304" pitchFamily="18" charset="0"/>
              </a:rPr>
              <a:t>ghi</a:t>
            </a:r>
            <a:r>
              <a:rPr lang="en-US" sz="1800" dirty="0">
                <a:solidFill>
                  <a:schemeClr val="accent1">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1">
                    <a:lumMod val="50000"/>
                  </a:schemeClr>
                </a:solidFill>
                <a:latin typeface="Times New Roman" panose="02020603050405020304" pitchFamily="18" charset="0"/>
                <a:cs typeface="Times New Roman" panose="02020603050405020304" pitchFamily="18" charset="0"/>
              </a:rPr>
              <a:t>nhớ</a:t>
            </a:r>
            <a:r>
              <a:rPr lang="en-US" sz="1800" dirty="0">
                <a:solidFill>
                  <a:schemeClr val="accent1">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1">
                    <a:lumMod val="50000"/>
                  </a:schemeClr>
                </a:solidFill>
                <a:latin typeface="Times New Roman" panose="02020603050405020304" pitchFamily="18" charset="0"/>
                <a:cs typeface="Times New Roman" panose="02020603050405020304" pitchFamily="18" charset="0"/>
              </a:rPr>
              <a:t>có</a:t>
            </a:r>
            <a:r>
              <a:rPr lang="en-US" sz="1800" dirty="0">
                <a:solidFill>
                  <a:schemeClr val="accent1">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1">
                    <a:lumMod val="50000"/>
                  </a:schemeClr>
                </a:solidFill>
                <a:latin typeface="Times New Roman" panose="02020603050405020304" pitchFamily="18" charset="0"/>
                <a:cs typeface="Times New Roman" panose="02020603050405020304" pitchFamily="18" charset="0"/>
              </a:rPr>
              <a:t>chủ</a:t>
            </a:r>
            <a:r>
              <a:rPr lang="en-US" sz="1800" dirty="0">
                <a:solidFill>
                  <a:schemeClr val="accent1">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1">
                    <a:lumMod val="50000"/>
                  </a:schemeClr>
                </a:solidFill>
                <a:latin typeface="Times New Roman" panose="02020603050405020304" pitchFamily="18" charset="0"/>
                <a:cs typeface="Times New Roman" panose="02020603050405020304" pitchFamily="18" charset="0"/>
              </a:rPr>
              <a:t>đích</a:t>
            </a:r>
            <a:r>
              <a:rPr lang="en-US" sz="1800" dirty="0">
                <a:solidFill>
                  <a:schemeClr val="accent1">
                    <a:lumMod val="50000"/>
                  </a:schemeClr>
                </a:solidFill>
                <a:latin typeface="Times New Roman" panose="02020603050405020304" pitchFamily="18" charset="0"/>
                <a:cs typeface="Times New Roman" panose="02020603050405020304" pitchFamily="18" charset="0"/>
              </a:rPr>
              <a:t>.</a:t>
            </a:r>
          </a:p>
          <a:p>
            <a:pPr>
              <a:buNone/>
            </a:pPr>
            <a:r>
              <a:rPr lang="en-US" sz="1800" dirty="0">
                <a:solidFill>
                  <a:schemeClr val="accent1">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1">
                    <a:lumMod val="50000"/>
                  </a:schemeClr>
                </a:solidFill>
                <a:latin typeface="Times New Roman" panose="02020603050405020304" pitchFamily="18" charset="0"/>
                <a:cs typeface="Times New Roman" panose="02020603050405020304" pitchFamily="18" charset="0"/>
              </a:rPr>
              <a:t>Rèn</a:t>
            </a:r>
            <a:r>
              <a:rPr lang="en-US" sz="1800" dirty="0">
                <a:solidFill>
                  <a:schemeClr val="accent1">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1">
                    <a:lumMod val="50000"/>
                  </a:schemeClr>
                </a:solidFill>
                <a:latin typeface="Times New Roman" panose="02020603050405020304" pitchFamily="18" charset="0"/>
                <a:cs typeface="Times New Roman" panose="02020603050405020304" pitchFamily="18" charset="0"/>
              </a:rPr>
              <a:t>luyện</a:t>
            </a:r>
            <a:r>
              <a:rPr lang="en-US" sz="1800" dirty="0">
                <a:solidFill>
                  <a:schemeClr val="accent1">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1">
                    <a:lumMod val="50000"/>
                  </a:schemeClr>
                </a:solidFill>
                <a:latin typeface="Times New Roman" panose="02020603050405020304" pitchFamily="18" charset="0"/>
                <a:cs typeface="Times New Roman" panose="02020603050405020304" pitchFamily="18" charset="0"/>
              </a:rPr>
              <a:t>cho</a:t>
            </a:r>
            <a:r>
              <a:rPr lang="en-US" sz="1800" dirty="0">
                <a:solidFill>
                  <a:schemeClr val="accent1">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1">
                    <a:lumMod val="50000"/>
                  </a:schemeClr>
                </a:solidFill>
                <a:latin typeface="Times New Roman" panose="02020603050405020304" pitchFamily="18" charset="0"/>
                <a:cs typeface="Times New Roman" panose="02020603050405020304" pitchFamily="18" charset="0"/>
              </a:rPr>
              <a:t>trẻ</a:t>
            </a:r>
            <a:r>
              <a:rPr lang="en-US" sz="1800" dirty="0">
                <a:solidFill>
                  <a:schemeClr val="accent1">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1">
                    <a:lumMod val="50000"/>
                  </a:schemeClr>
                </a:solidFill>
                <a:latin typeface="Times New Roman" panose="02020603050405020304" pitchFamily="18" charset="0"/>
                <a:cs typeface="Times New Roman" panose="02020603050405020304" pitchFamily="18" charset="0"/>
              </a:rPr>
              <a:t>ngôn</a:t>
            </a:r>
            <a:r>
              <a:rPr lang="en-US" sz="1800" dirty="0">
                <a:solidFill>
                  <a:schemeClr val="accent1">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1">
                    <a:lumMod val="50000"/>
                  </a:schemeClr>
                </a:solidFill>
                <a:latin typeface="Times New Roman" panose="02020603050405020304" pitchFamily="18" charset="0"/>
                <a:cs typeface="Times New Roman" panose="02020603050405020304" pitchFamily="18" charset="0"/>
              </a:rPr>
              <a:t>ngữ</a:t>
            </a:r>
            <a:r>
              <a:rPr lang="en-US" sz="1800" dirty="0">
                <a:solidFill>
                  <a:schemeClr val="accent1">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1">
                    <a:lumMod val="50000"/>
                  </a:schemeClr>
                </a:solidFill>
                <a:latin typeface="Times New Roman" panose="02020603050405020304" pitchFamily="18" charset="0"/>
                <a:cs typeface="Times New Roman" panose="02020603050405020304" pitchFamily="18" charset="0"/>
              </a:rPr>
              <a:t>nói</a:t>
            </a:r>
            <a:r>
              <a:rPr lang="en-US" sz="1800" dirty="0">
                <a:solidFill>
                  <a:schemeClr val="accent1">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1">
                    <a:lumMod val="50000"/>
                  </a:schemeClr>
                </a:solidFill>
                <a:latin typeface="Times New Roman" panose="02020603050405020304" pitchFamily="18" charset="0"/>
                <a:cs typeface="Times New Roman" panose="02020603050405020304" pitchFamily="18" charset="0"/>
              </a:rPr>
              <a:t>mạch</a:t>
            </a:r>
            <a:r>
              <a:rPr lang="en-US" sz="1800" dirty="0">
                <a:solidFill>
                  <a:schemeClr val="accent1">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1">
                    <a:lumMod val="50000"/>
                  </a:schemeClr>
                </a:solidFill>
                <a:latin typeface="Times New Roman" panose="02020603050405020304" pitchFamily="18" charset="0"/>
                <a:cs typeface="Times New Roman" panose="02020603050405020304" pitchFamily="18" charset="0"/>
              </a:rPr>
              <a:t>lạc</a:t>
            </a:r>
            <a:r>
              <a:rPr lang="en-US" sz="1800" dirty="0">
                <a:solidFill>
                  <a:schemeClr val="accent1">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1">
                    <a:lumMod val="50000"/>
                  </a:schemeClr>
                </a:solidFill>
                <a:latin typeface="Times New Roman" panose="02020603050405020304" pitchFamily="18" charset="0"/>
                <a:cs typeface="Times New Roman" panose="02020603050405020304" pitchFamily="18" charset="0"/>
              </a:rPr>
              <a:t>đủ</a:t>
            </a:r>
            <a:r>
              <a:rPr lang="en-US" sz="1800" dirty="0">
                <a:solidFill>
                  <a:schemeClr val="accent1">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1">
                    <a:lumMod val="50000"/>
                  </a:schemeClr>
                </a:solidFill>
                <a:latin typeface="Times New Roman" panose="02020603050405020304" pitchFamily="18" charset="0"/>
                <a:cs typeface="Times New Roman" panose="02020603050405020304" pitchFamily="18" charset="0"/>
              </a:rPr>
              <a:t>từ</a:t>
            </a:r>
            <a:r>
              <a:rPr lang="en-US" sz="1800" dirty="0">
                <a:solidFill>
                  <a:schemeClr val="accent1">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1">
                    <a:lumMod val="50000"/>
                  </a:schemeClr>
                </a:solidFill>
                <a:latin typeface="Times New Roman" panose="02020603050405020304" pitchFamily="18" charset="0"/>
                <a:cs typeface="Times New Roman" panose="02020603050405020304" pitchFamily="18" charset="0"/>
              </a:rPr>
              <a:t>đủ</a:t>
            </a:r>
            <a:r>
              <a:rPr lang="en-US" sz="1800" dirty="0">
                <a:solidFill>
                  <a:schemeClr val="accent1">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1">
                    <a:lumMod val="50000"/>
                  </a:schemeClr>
                </a:solidFill>
                <a:latin typeface="Times New Roman" panose="02020603050405020304" pitchFamily="18" charset="0"/>
                <a:cs typeface="Times New Roman" panose="02020603050405020304" pitchFamily="18" charset="0"/>
              </a:rPr>
              <a:t>câu</a:t>
            </a:r>
            <a:r>
              <a:rPr lang="en-US" sz="1800" dirty="0">
                <a:solidFill>
                  <a:schemeClr val="accent1">
                    <a:lumMod val="50000"/>
                  </a:schemeClr>
                </a:solidFill>
                <a:latin typeface="Times New Roman" panose="02020603050405020304" pitchFamily="18" charset="0"/>
                <a:cs typeface="Times New Roman" panose="02020603050405020304" pitchFamily="18" charset="0"/>
              </a:rPr>
              <a:t>.</a:t>
            </a:r>
          </a:p>
          <a:p>
            <a:pPr>
              <a:lnSpc>
                <a:spcPct val="150000"/>
              </a:lnSpc>
              <a:spcBef>
                <a:spcPct val="0"/>
              </a:spcBef>
              <a:buClrTx/>
              <a:buFontTx/>
              <a:buNone/>
            </a:pPr>
            <a:r>
              <a:rPr lang="en-US" altLang="en-US" sz="1800" b="1" i="1" dirty="0">
                <a:solidFill>
                  <a:srgbClr val="002060"/>
                </a:solidFill>
                <a:latin typeface="Times New Roman" panose="02020603050405020304" pitchFamily="18" charset="0"/>
                <a:cs typeface="Times New Roman" panose="02020603050405020304" pitchFamily="18" charset="0"/>
              </a:rPr>
              <a:t>* </a:t>
            </a:r>
            <a:r>
              <a:rPr lang="en-US" altLang="en-US" sz="1800" b="1" i="1" dirty="0" err="1">
                <a:solidFill>
                  <a:srgbClr val="002060"/>
                </a:solidFill>
                <a:latin typeface="Times New Roman" panose="02020603050405020304" pitchFamily="18" charset="0"/>
                <a:cs typeface="Times New Roman" panose="02020603050405020304" pitchFamily="18" charset="0"/>
              </a:rPr>
              <a:t>Thái</a:t>
            </a:r>
            <a:r>
              <a:rPr lang="en-US" altLang="en-US" sz="1800" b="1" i="1" dirty="0">
                <a:solidFill>
                  <a:srgbClr val="002060"/>
                </a:solidFill>
                <a:latin typeface="Times New Roman" panose="02020603050405020304" pitchFamily="18" charset="0"/>
                <a:cs typeface="Times New Roman" panose="02020603050405020304" pitchFamily="18" charset="0"/>
              </a:rPr>
              <a:t> </a:t>
            </a:r>
            <a:r>
              <a:rPr lang="en-US" altLang="en-US" sz="1800" b="1" i="1" dirty="0" err="1">
                <a:solidFill>
                  <a:srgbClr val="002060"/>
                </a:solidFill>
                <a:latin typeface="Times New Roman" panose="02020603050405020304" pitchFamily="18" charset="0"/>
                <a:cs typeface="Times New Roman" panose="02020603050405020304" pitchFamily="18" charset="0"/>
              </a:rPr>
              <a:t>độ</a:t>
            </a:r>
            <a:r>
              <a:rPr lang="en-US" altLang="en-US" sz="1800" b="1" i="1" dirty="0">
                <a:solidFill>
                  <a:srgbClr val="002060"/>
                </a:solidFill>
                <a:latin typeface="Times New Roman" panose="02020603050405020304" pitchFamily="18" charset="0"/>
                <a:cs typeface="Times New Roman" panose="02020603050405020304" pitchFamily="18" charset="0"/>
              </a:rPr>
              <a:t>:</a:t>
            </a:r>
            <a:endParaRPr lang="en-US" altLang="en-US" sz="1800" i="1" dirty="0">
              <a:solidFill>
                <a:srgbClr val="002060"/>
              </a:solidFill>
              <a:latin typeface="Times New Roman" panose="02020603050405020304" pitchFamily="18" charset="0"/>
              <a:cs typeface="Times New Roman" panose="02020603050405020304" pitchFamily="18" charset="0"/>
            </a:endParaRPr>
          </a:p>
          <a:p>
            <a:pPr>
              <a:buNone/>
            </a:pPr>
            <a:r>
              <a:rPr lang="vi-VN" sz="1800" dirty="0">
                <a:solidFill>
                  <a:schemeClr val="accent1">
                    <a:lumMod val="50000"/>
                  </a:schemeClr>
                </a:solidFill>
                <a:latin typeface="Times New Roman" panose="02020603050405020304" pitchFamily="18" charset="0"/>
                <a:cs typeface="Times New Roman" panose="02020603050405020304" pitchFamily="18" charset="0"/>
              </a:rPr>
              <a:t>- Trẻ hứng thú tham gia học tập có nề nếp.</a:t>
            </a:r>
          </a:p>
          <a:p>
            <a:pPr>
              <a:buNone/>
            </a:pPr>
            <a:r>
              <a:rPr lang="vi-VN" sz="1800" dirty="0">
                <a:solidFill>
                  <a:schemeClr val="accent1">
                    <a:lumMod val="50000"/>
                  </a:schemeClr>
                </a:solidFill>
                <a:latin typeface="Times New Roman" panose="02020603050405020304" pitchFamily="18" charset="0"/>
                <a:cs typeface="Times New Roman" panose="02020603050405020304" pitchFamily="18" charset="0"/>
              </a:rPr>
              <a:t>- Giáo dục trẻ ý thức khi tham gia giao thông cần phải chấp hành đúng luật giao thông đường bộ và chỉ dẫn của các biển báo.</a:t>
            </a:r>
          </a:p>
        </p:txBody>
      </p:sp>
      <p:pic>
        <p:nvPicPr>
          <p:cNvPr id="2" name="Mục đíc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7058" y="6256630"/>
            <a:ext cx="609600" cy="609600"/>
          </a:xfrm>
          <a:prstGeom prst="rect">
            <a:avLst/>
          </a:prstGeom>
        </p:spPr>
      </p:pic>
    </p:spTree>
    <p:extLst>
      <p:ext uri="{BB962C8B-B14F-4D97-AF65-F5344CB8AC3E}">
        <p14:creationId xmlns:p14="http://schemas.microsoft.com/office/powerpoint/2010/main" val="35303486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63360" fill="hold"/>
                                        <p:tgtEl>
                                          <p:spTgt spid="2"/>
                                        </p:tgtEl>
                                      </p:cBhvr>
                                    </p:cmd>
                                  </p:childTnLst>
                                </p:cTn>
                              </p:par>
                              <p:par>
                                <p:cTn id="7" presetID="2" presetClass="entr" presetSubtype="4"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anim calcmode="lin" valueType="num">
                                      <p:cBhvr additive="base">
                                        <p:cTn id="9" dur="1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0" dur="1500" fill="hold"/>
                                        <p:tgtEl>
                                          <p:spTgt spid="6">
                                            <p:txEl>
                                              <p:pRg st="0" end="0"/>
                                            </p:txEl>
                                          </p:spTgt>
                                        </p:tgtEl>
                                        <p:attrNameLst>
                                          <p:attrName>ppt_y</p:attrName>
                                        </p:attrNameLst>
                                      </p:cBhvr>
                                      <p:tavLst>
                                        <p:tav tm="0">
                                          <p:val>
                                            <p:strVal val="1+#ppt_h/2"/>
                                          </p:val>
                                        </p:tav>
                                        <p:tav tm="100000">
                                          <p:val>
                                            <p:strVal val="#ppt_y"/>
                                          </p:val>
                                        </p:tav>
                                      </p:tavLst>
                                    </p:anim>
                                  </p:childTnLst>
                                </p:cTn>
                              </p:par>
                              <p:par>
                                <p:cTn id="11" presetID="2" presetClass="entr" presetSubtype="4" fill="hold" nodeType="withEffect">
                                  <p:stCondLst>
                                    <p:cond delay="150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1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1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6" presetClass="entr" presetSubtype="16" fill="hold" nodeType="withEffect">
                                  <p:stCondLst>
                                    <p:cond delay="590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ircle(in)">
                                      <p:cBhvr>
                                        <p:cTn id="17" dur="3000"/>
                                        <p:tgtEl>
                                          <p:spTgt spid="6">
                                            <p:txEl>
                                              <p:pRg st="2" end="2"/>
                                            </p:txEl>
                                          </p:spTgt>
                                        </p:tgtEl>
                                      </p:cBhvr>
                                    </p:animEffect>
                                  </p:childTnLst>
                                </p:cTn>
                              </p:par>
                              <p:par>
                                <p:cTn id="18" presetID="6" presetClass="entr" presetSubtype="16" fill="hold" nodeType="withEffect">
                                  <p:stCondLst>
                                    <p:cond delay="900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circle(in)">
                                      <p:cBhvr>
                                        <p:cTn id="20" dur="2750"/>
                                        <p:tgtEl>
                                          <p:spTgt spid="6">
                                            <p:txEl>
                                              <p:pRg st="3" end="3"/>
                                            </p:txEl>
                                          </p:spTgt>
                                        </p:tgtEl>
                                      </p:cBhvr>
                                    </p:animEffect>
                                  </p:childTnLst>
                                </p:cTn>
                              </p:par>
                              <p:par>
                                <p:cTn id="21" presetID="6" presetClass="entr" presetSubtype="16" fill="hold" nodeType="withEffect">
                                  <p:stCondLst>
                                    <p:cond delay="1175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circle(in)">
                                      <p:cBhvr>
                                        <p:cTn id="23" dur="8000"/>
                                        <p:tgtEl>
                                          <p:spTgt spid="6">
                                            <p:txEl>
                                              <p:pRg st="4" end="4"/>
                                            </p:txEl>
                                          </p:spTgt>
                                        </p:tgtEl>
                                      </p:cBhvr>
                                    </p:animEffect>
                                  </p:childTnLst>
                                </p:cTn>
                              </p:par>
                              <p:par>
                                <p:cTn id="24" presetID="6" presetClass="entr" presetSubtype="16" fill="hold" nodeType="withEffect">
                                  <p:stCondLst>
                                    <p:cond delay="1975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circle(in)">
                                      <p:cBhvr>
                                        <p:cTn id="26" dur="8000"/>
                                        <p:tgtEl>
                                          <p:spTgt spid="6">
                                            <p:txEl>
                                              <p:pRg st="5" end="5"/>
                                            </p:txEl>
                                          </p:spTgt>
                                        </p:tgtEl>
                                      </p:cBhvr>
                                    </p:animEffect>
                                  </p:childTnLst>
                                </p:cTn>
                              </p:par>
                              <p:par>
                                <p:cTn id="27" presetID="6" presetClass="entr" presetSubtype="16" fill="hold" nodeType="withEffect">
                                  <p:stCondLst>
                                    <p:cond delay="2775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circle(in)">
                                      <p:cBhvr>
                                        <p:cTn id="29" dur="8000"/>
                                        <p:tgtEl>
                                          <p:spTgt spid="6">
                                            <p:txEl>
                                              <p:pRg st="6" end="6"/>
                                            </p:txEl>
                                          </p:spTgt>
                                        </p:tgtEl>
                                      </p:cBhvr>
                                    </p:animEffect>
                                  </p:childTnLst>
                                </p:cTn>
                              </p:par>
                              <p:par>
                                <p:cTn id="30" presetID="6" presetClass="entr" presetSubtype="16" fill="hold" nodeType="withEffect">
                                  <p:stCondLst>
                                    <p:cond delay="3575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circle(in)">
                                      <p:cBhvr>
                                        <p:cTn id="32" dur="4000"/>
                                        <p:tgtEl>
                                          <p:spTgt spid="6">
                                            <p:txEl>
                                              <p:pRg st="7" end="7"/>
                                            </p:txEl>
                                          </p:spTgt>
                                        </p:tgtEl>
                                      </p:cBhvr>
                                    </p:animEffect>
                                  </p:childTnLst>
                                </p:cTn>
                              </p:par>
                              <p:par>
                                <p:cTn id="33" presetID="16" presetClass="entr" presetSubtype="21" fill="hold" nodeType="withEffect">
                                  <p:stCondLst>
                                    <p:cond delay="3975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barn(inVertical)">
                                      <p:cBhvr>
                                        <p:cTn id="35" dur="2000"/>
                                        <p:tgtEl>
                                          <p:spTgt spid="6">
                                            <p:txEl>
                                              <p:pRg st="8" end="8"/>
                                            </p:txEl>
                                          </p:spTgt>
                                        </p:tgtEl>
                                      </p:cBhvr>
                                    </p:animEffect>
                                  </p:childTnLst>
                                </p:cTn>
                              </p:par>
                              <p:par>
                                <p:cTn id="36" presetID="22" presetClass="entr" presetSubtype="4" fill="hold" nodeType="withEffect">
                                  <p:stCondLst>
                                    <p:cond delay="41750"/>
                                  </p:stCondLst>
                                  <p:childTnLst>
                                    <p:set>
                                      <p:cBhvr>
                                        <p:cTn id="37" dur="1" fill="hold">
                                          <p:stCondLst>
                                            <p:cond delay="0"/>
                                          </p:stCondLst>
                                        </p:cTn>
                                        <p:tgtEl>
                                          <p:spTgt spid="6">
                                            <p:txEl>
                                              <p:pRg st="9" end="9"/>
                                            </p:txEl>
                                          </p:spTgt>
                                        </p:tgtEl>
                                        <p:attrNameLst>
                                          <p:attrName>style.visibility</p:attrName>
                                        </p:attrNameLst>
                                      </p:cBhvr>
                                      <p:to>
                                        <p:strVal val="visible"/>
                                      </p:to>
                                    </p:set>
                                    <p:animEffect transition="in" filter="wipe(down)">
                                      <p:cBhvr>
                                        <p:cTn id="38" dur="4000"/>
                                        <p:tgtEl>
                                          <p:spTgt spid="6">
                                            <p:txEl>
                                              <p:pRg st="9" end="9"/>
                                            </p:txEl>
                                          </p:spTgt>
                                        </p:tgtEl>
                                      </p:cBhvr>
                                    </p:animEffect>
                                  </p:childTnLst>
                                </p:cTn>
                              </p:par>
                              <p:par>
                                <p:cTn id="39" presetID="22" presetClass="entr" presetSubtype="4" fill="hold" nodeType="withEffect">
                                  <p:stCondLst>
                                    <p:cond delay="45750"/>
                                  </p:stCondLst>
                                  <p:childTnLst>
                                    <p:set>
                                      <p:cBhvr>
                                        <p:cTn id="40" dur="1" fill="hold">
                                          <p:stCondLst>
                                            <p:cond delay="0"/>
                                          </p:stCondLst>
                                        </p:cTn>
                                        <p:tgtEl>
                                          <p:spTgt spid="6">
                                            <p:txEl>
                                              <p:pRg st="10" end="10"/>
                                            </p:txEl>
                                          </p:spTgt>
                                        </p:tgtEl>
                                        <p:attrNameLst>
                                          <p:attrName>style.visibility</p:attrName>
                                        </p:attrNameLst>
                                      </p:cBhvr>
                                      <p:to>
                                        <p:strVal val="visible"/>
                                      </p:to>
                                    </p:set>
                                    <p:animEffect transition="in" filter="wipe(down)">
                                      <p:cBhvr>
                                        <p:cTn id="41" dur="4000"/>
                                        <p:tgtEl>
                                          <p:spTgt spid="6">
                                            <p:txEl>
                                              <p:pRg st="10" end="10"/>
                                            </p:txEl>
                                          </p:spTgt>
                                        </p:tgtEl>
                                      </p:cBhvr>
                                    </p:animEffect>
                                  </p:childTnLst>
                                </p:cTn>
                              </p:par>
                              <p:par>
                                <p:cTn id="42" presetID="22" presetClass="entr" presetSubtype="4" fill="hold" nodeType="withEffect">
                                  <p:stCondLst>
                                    <p:cond delay="49750"/>
                                  </p:stCondLst>
                                  <p:childTnLst>
                                    <p:set>
                                      <p:cBhvr>
                                        <p:cTn id="43" dur="1" fill="hold">
                                          <p:stCondLst>
                                            <p:cond delay="0"/>
                                          </p:stCondLst>
                                        </p:cTn>
                                        <p:tgtEl>
                                          <p:spTgt spid="6">
                                            <p:txEl>
                                              <p:pRg st="11" end="11"/>
                                            </p:txEl>
                                          </p:spTgt>
                                        </p:tgtEl>
                                        <p:attrNameLst>
                                          <p:attrName>style.visibility</p:attrName>
                                        </p:attrNameLst>
                                      </p:cBhvr>
                                      <p:to>
                                        <p:strVal val="visible"/>
                                      </p:to>
                                    </p:set>
                                    <p:animEffect transition="in" filter="wipe(down)">
                                      <p:cBhvr>
                                        <p:cTn id="44" dur="3000"/>
                                        <p:tgtEl>
                                          <p:spTgt spid="6">
                                            <p:txEl>
                                              <p:pRg st="11" end="11"/>
                                            </p:txEl>
                                          </p:spTgt>
                                        </p:tgtEl>
                                      </p:cBhvr>
                                    </p:animEffect>
                                  </p:childTnLst>
                                </p:cTn>
                              </p:par>
                              <p:par>
                                <p:cTn id="45" presetID="42" presetClass="entr" presetSubtype="0" fill="hold" nodeType="withEffect">
                                  <p:stCondLst>
                                    <p:cond delay="52750"/>
                                  </p:stCondLst>
                                  <p:childTnLst>
                                    <p:set>
                                      <p:cBhvr>
                                        <p:cTn id="46" dur="1" fill="hold">
                                          <p:stCondLst>
                                            <p:cond delay="0"/>
                                          </p:stCondLst>
                                        </p:cTn>
                                        <p:tgtEl>
                                          <p:spTgt spid="6">
                                            <p:txEl>
                                              <p:pRg st="12" end="12"/>
                                            </p:txEl>
                                          </p:spTgt>
                                        </p:tgtEl>
                                        <p:attrNameLst>
                                          <p:attrName>style.visibility</p:attrName>
                                        </p:attrNameLst>
                                      </p:cBhvr>
                                      <p:to>
                                        <p:strVal val="visible"/>
                                      </p:to>
                                    </p:set>
                                    <p:animEffect transition="in" filter="fade">
                                      <p:cBhvr>
                                        <p:cTn id="47" dur="4000"/>
                                        <p:tgtEl>
                                          <p:spTgt spid="6">
                                            <p:txEl>
                                              <p:pRg st="12" end="12"/>
                                            </p:txEl>
                                          </p:spTgt>
                                        </p:tgtEl>
                                      </p:cBhvr>
                                    </p:animEffect>
                                    <p:anim calcmode="lin" valueType="num">
                                      <p:cBhvr>
                                        <p:cTn id="48" dur="4000" fill="hold"/>
                                        <p:tgtEl>
                                          <p:spTgt spid="6">
                                            <p:txEl>
                                              <p:pRg st="12" end="12"/>
                                            </p:txEl>
                                          </p:spTgt>
                                        </p:tgtEl>
                                        <p:attrNameLst>
                                          <p:attrName>ppt_x</p:attrName>
                                        </p:attrNameLst>
                                      </p:cBhvr>
                                      <p:tavLst>
                                        <p:tav tm="0">
                                          <p:val>
                                            <p:strVal val="#ppt_x"/>
                                          </p:val>
                                        </p:tav>
                                        <p:tav tm="100000">
                                          <p:val>
                                            <p:strVal val="#ppt_x"/>
                                          </p:val>
                                        </p:tav>
                                      </p:tavLst>
                                    </p:anim>
                                    <p:anim calcmode="lin" valueType="num">
                                      <p:cBhvr>
                                        <p:cTn id="49" dur="4000" fill="hold"/>
                                        <p:tgtEl>
                                          <p:spTgt spid="6">
                                            <p:txEl>
                                              <p:pRg st="12" end="12"/>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56750"/>
                                  </p:stCondLst>
                                  <p:childTnLst>
                                    <p:set>
                                      <p:cBhvr>
                                        <p:cTn id="51" dur="1" fill="hold">
                                          <p:stCondLst>
                                            <p:cond delay="0"/>
                                          </p:stCondLst>
                                        </p:cTn>
                                        <p:tgtEl>
                                          <p:spTgt spid="6">
                                            <p:txEl>
                                              <p:pRg st="13" end="13"/>
                                            </p:txEl>
                                          </p:spTgt>
                                        </p:tgtEl>
                                        <p:attrNameLst>
                                          <p:attrName>style.visibility</p:attrName>
                                        </p:attrNameLst>
                                      </p:cBhvr>
                                      <p:to>
                                        <p:strVal val="visible"/>
                                      </p:to>
                                    </p:set>
                                    <p:animEffect transition="in" filter="fade">
                                      <p:cBhvr>
                                        <p:cTn id="52" dur="7000"/>
                                        <p:tgtEl>
                                          <p:spTgt spid="6">
                                            <p:txEl>
                                              <p:pRg st="13" end="13"/>
                                            </p:txEl>
                                          </p:spTgt>
                                        </p:tgtEl>
                                      </p:cBhvr>
                                    </p:animEffect>
                                    <p:anim calcmode="lin" valueType="num">
                                      <p:cBhvr>
                                        <p:cTn id="53" dur="7000" fill="hold"/>
                                        <p:tgtEl>
                                          <p:spTgt spid="6">
                                            <p:txEl>
                                              <p:pRg st="13" end="13"/>
                                            </p:txEl>
                                          </p:spTgt>
                                        </p:tgtEl>
                                        <p:attrNameLst>
                                          <p:attrName>ppt_x</p:attrName>
                                        </p:attrNameLst>
                                      </p:cBhvr>
                                      <p:tavLst>
                                        <p:tav tm="0">
                                          <p:val>
                                            <p:strVal val="#ppt_x"/>
                                          </p:val>
                                        </p:tav>
                                        <p:tav tm="100000">
                                          <p:val>
                                            <p:strVal val="#ppt_x"/>
                                          </p:val>
                                        </p:tav>
                                      </p:tavLst>
                                    </p:anim>
                                    <p:anim calcmode="lin" valueType="num">
                                      <p:cBhvr>
                                        <p:cTn id="54" dur="7000" fill="hold"/>
                                        <p:tgtEl>
                                          <p:spTgt spid="6">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55"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2322096" y="2302042"/>
            <a:ext cx="64420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lgn="ctr">
              <a:spcBef>
                <a:spcPct val="0"/>
              </a:spcBef>
              <a:buClrTx/>
              <a:buFontTx/>
              <a:buNone/>
            </a:pPr>
            <a:r>
              <a:rPr lang="en-US" altLang="en-US" sz="3600" dirty="0">
                <a:solidFill>
                  <a:srgbClr val="7030A0"/>
                </a:solidFill>
                <a:latin typeface="Times New Roman" panose="02020603050405020304" pitchFamily="18" charset="0"/>
                <a:cs typeface="Times New Roman" panose="02020603050405020304" pitchFamily="18" charset="0"/>
              </a:rPr>
              <a:t> TRÒ CHƠI</a:t>
            </a:r>
          </a:p>
          <a:p>
            <a:pPr algn="ctr">
              <a:spcBef>
                <a:spcPct val="0"/>
              </a:spcBef>
              <a:buClrTx/>
              <a:buFontTx/>
              <a:buNone/>
            </a:pPr>
            <a:r>
              <a:rPr lang="en-US" altLang="en-US" sz="3600" dirty="0">
                <a:solidFill>
                  <a:srgbClr val="7030A0"/>
                </a:solidFill>
                <a:latin typeface="Times New Roman" panose="02020603050405020304" pitchFamily="18" charset="0"/>
                <a:cs typeface="Times New Roman" panose="02020603050405020304" pitchFamily="18" charset="0"/>
              </a:rPr>
              <a:t>ÔN LUYỆN</a:t>
            </a:r>
          </a:p>
        </p:txBody>
      </p:sp>
      <p:pic>
        <p:nvPicPr>
          <p:cNvPr id="2" name="S2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41840136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1856" fill="hold"/>
                                        <p:tgtEl>
                                          <p:spTgt spid="2"/>
                                        </p:tgtEl>
                                      </p:cBhvr>
                                    </p:cmd>
                                  </p:childTnLst>
                                </p:cTn>
                              </p:par>
                              <p:par>
                                <p:cTn id="7" presetID="14" presetClass="entr" presetSubtype="1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randombar(horizontal)">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2"/>
                </p:tgtEl>
              </p:cMediaNode>
            </p:audio>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192001" cy="6846446"/>
          </a:xfrm>
          <a:prstGeom prst="rect">
            <a:avLst/>
          </a:prstGeom>
        </p:spPr>
      </p:pic>
      <p:sp>
        <p:nvSpPr>
          <p:cNvPr id="56323" name="Rectangle 3"/>
          <p:cNvSpPr>
            <a:spLocks noGrp="1" noChangeArrowheads="1"/>
          </p:cNvSpPr>
          <p:nvPr>
            <p:ph type="body" idx="1"/>
          </p:nvPr>
        </p:nvSpPr>
        <p:spPr>
          <a:xfrm>
            <a:off x="2438400" y="1898024"/>
            <a:ext cx="8229600" cy="4525963"/>
          </a:xfrm>
        </p:spPr>
        <p:txBody>
          <a:bodyPr/>
          <a:lstStyle/>
          <a:p>
            <a:r>
              <a:rPr lang="en-US" altLang="en-US" dirty="0" err="1">
                <a:solidFill>
                  <a:srgbClr val="C00000"/>
                </a:solidFill>
                <a:latin typeface="Times New Roman" panose="02020603050405020304" pitchFamily="18" charset="0"/>
              </a:rPr>
              <a:t>Trò</a:t>
            </a:r>
            <a:r>
              <a:rPr lang="en-US" altLang="en-US" dirty="0">
                <a:solidFill>
                  <a:srgbClr val="C00000"/>
                </a:solidFill>
                <a:latin typeface="Times New Roman" panose="02020603050405020304" pitchFamily="18" charset="0"/>
              </a:rPr>
              <a:t> </a:t>
            </a:r>
            <a:r>
              <a:rPr lang="en-US" altLang="en-US" dirty="0" err="1">
                <a:solidFill>
                  <a:srgbClr val="C00000"/>
                </a:solidFill>
                <a:latin typeface="Times New Roman" panose="02020603050405020304" pitchFamily="18" charset="0"/>
              </a:rPr>
              <a:t>chơi</a:t>
            </a:r>
            <a:r>
              <a:rPr lang="en-US" altLang="en-US" dirty="0">
                <a:solidFill>
                  <a:srgbClr val="C00000"/>
                </a:solidFill>
                <a:latin typeface="Times New Roman" panose="02020603050405020304" pitchFamily="18" charset="0"/>
              </a:rPr>
              <a:t> 1: </a:t>
            </a:r>
            <a:r>
              <a:rPr lang="en-US" altLang="en-US" dirty="0" err="1">
                <a:solidFill>
                  <a:srgbClr val="C00000"/>
                </a:solidFill>
                <a:latin typeface="Times New Roman" panose="02020603050405020304" pitchFamily="18" charset="0"/>
              </a:rPr>
              <a:t>Xem</a:t>
            </a:r>
            <a:r>
              <a:rPr lang="en-US" altLang="en-US" dirty="0">
                <a:solidFill>
                  <a:srgbClr val="C00000"/>
                </a:solidFill>
                <a:latin typeface="Times New Roman" panose="02020603050405020304" pitchFamily="18" charset="0"/>
              </a:rPr>
              <a:t> </a:t>
            </a:r>
            <a:r>
              <a:rPr lang="en-US" altLang="en-US" dirty="0" err="1">
                <a:solidFill>
                  <a:srgbClr val="C00000"/>
                </a:solidFill>
                <a:latin typeface="Times New Roman" panose="02020603050405020304" pitchFamily="18" charset="0"/>
              </a:rPr>
              <a:t>ai</a:t>
            </a:r>
            <a:r>
              <a:rPr lang="en-US" altLang="en-US" dirty="0">
                <a:solidFill>
                  <a:srgbClr val="C00000"/>
                </a:solidFill>
                <a:latin typeface="Times New Roman" panose="02020603050405020304" pitchFamily="18" charset="0"/>
              </a:rPr>
              <a:t> </a:t>
            </a:r>
            <a:r>
              <a:rPr lang="en-US" altLang="en-US" dirty="0" err="1">
                <a:solidFill>
                  <a:srgbClr val="C00000"/>
                </a:solidFill>
                <a:latin typeface="Times New Roman" panose="02020603050405020304" pitchFamily="18" charset="0"/>
              </a:rPr>
              <a:t>thông</a:t>
            </a:r>
            <a:r>
              <a:rPr lang="en-US" altLang="en-US" dirty="0">
                <a:solidFill>
                  <a:srgbClr val="C00000"/>
                </a:solidFill>
                <a:latin typeface="Times New Roman" panose="02020603050405020304" pitchFamily="18" charset="0"/>
              </a:rPr>
              <a:t> minh</a:t>
            </a:r>
          </a:p>
          <a:p>
            <a:r>
              <a:rPr lang="en-US" altLang="en-US" dirty="0" err="1">
                <a:solidFill>
                  <a:srgbClr val="C00000"/>
                </a:solidFill>
                <a:latin typeface="Times New Roman" panose="02020603050405020304" pitchFamily="18" charset="0"/>
              </a:rPr>
              <a:t>Cách</a:t>
            </a:r>
            <a:r>
              <a:rPr lang="en-US" altLang="en-US" dirty="0">
                <a:solidFill>
                  <a:srgbClr val="C00000"/>
                </a:solidFill>
                <a:latin typeface="Times New Roman" panose="02020603050405020304" pitchFamily="18" charset="0"/>
              </a:rPr>
              <a:t> </a:t>
            </a:r>
            <a:r>
              <a:rPr lang="en-US" altLang="en-US" dirty="0" err="1">
                <a:solidFill>
                  <a:srgbClr val="C00000"/>
                </a:solidFill>
                <a:latin typeface="Times New Roman" panose="02020603050405020304" pitchFamily="18" charset="0"/>
              </a:rPr>
              <a:t>chơi</a:t>
            </a:r>
            <a:r>
              <a:rPr lang="en-US" altLang="en-US" dirty="0">
                <a:solidFill>
                  <a:srgbClr val="C00000"/>
                </a:solidFill>
                <a:latin typeface="Times New Roman" panose="02020603050405020304" pitchFamily="18" charset="0"/>
              </a:rPr>
              <a:t>:</a:t>
            </a:r>
          </a:p>
          <a:p>
            <a:r>
              <a:rPr lang="en-US" altLang="en-US" dirty="0" err="1">
                <a:solidFill>
                  <a:srgbClr val="C00000"/>
                </a:solidFill>
                <a:latin typeface="Times New Roman" panose="02020603050405020304" pitchFamily="18" charset="0"/>
              </a:rPr>
              <a:t>Trẻ</a:t>
            </a:r>
            <a:r>
              <a:rPr lang="en-US" altLang="en-US" dirty="0">
                <a:solidFill>
                  <a:srgbClr val="C00000"/>
                </a:solidFill>
                <a:latin typeface="Times New Roman" panose="02020603050405020304" pitchFamily="18" charset="0"/>
              </a:rPr>
              <a:t> </a:t>
            </a:r>
            <a:r>
              <a:rPr lang="en-US" altLang="en-US" dirty="0" err="1">
                <a:solidFill>
                  <a:srgbClr val="C00000"/>
                </a:solidFill>
                <a:latin typeface="Times New Roman" panose="02020603050405020304" pitchFamily="18" charset="0"/>
              </a:rPr>
              <a:t>dùng</a:t>
            </a:r>
            <a:r>
              <a:rPr lang="en-US" altLang="en-US" dirty="0">
                <a:solidFill>
                  <a:srgbClr val="C00000"/>
                </a:solidFill>
                <a:latin typeface="Times New Roman" panose="02020603050405020304" pitchFamily="18" charset="0"/>
              </a:rPr>
              <a:t> </a:t>
            </a:r>
            <a:r>
              <a:rPr lang="en-US" altLang="en-US" dirty="0" err="1">
                <a:solidFill>
                  <a:srgbClr val="C00000"/>
                </a:solidFill>
                <a:latin typeface="Times New Roman" panose="02020603050405020304" pitchFamily="18" charset="0"/>
              </a:rPr>
              <a:t>chuột</a:t>
            </a:r>
            <a:r>
              <a:rPr lang="en-US" altLang="en-US" dirty="0">
                <a:solidFill>
                  <a:srgbClr val="C00000"/>
                </a:solidFill>
                <a:latin typeface="Times New Roman" panose="02020603050405020304" pitchFamily="18" charset="0"/>
              </a:rPr>
              <a:t> </a:t>
            </a:r>
            <a:r>
              <a:rPr lang="en-US" altLang="en-US" dirty="0" err="1">
                <a:solidFill>
                  <a:srgbClr val="C00000"/>
                </a:solidFill>
                <a:latin typeface="Times New Roman" panose="02020603050405020304" pitchFamily="18" charset="0"/>
              </a:rPr>
              <a:t>kích</a:t>
            </a:r>
            <a:r>
              <a:rPr lang="en-US" altLang="en-US" dirty="0">
                <a:solidFill>
                  <a:srgbClr val="C00000"/>
                </a:solidFill>
                <a:latin typeface="Times New Roman" panose="02020603050405020304" pitchFamily="18" charset="0"/>
              </a:rPr>
              <a:t> </a:t>
            </a:r>
            <a:r>
              <a:rPr lang="en-US" altLang="en-US" dirty="0" err="1">
                <a:solidFill>
                  <a:srgbClr val="C00000"/>
                </a:solidFill>
                <a:latin typeface="Times New Roman" panose="02020603050405020304" pitchFamily="18" charset="0"/>
              </a:rPr>
              <a:t>vào</a:t>
            </a:r>
            <a:r>
              <a:rPr lang="en-US" altLang="en-US" dirty="0">
                <a:solidFill>
                  <a:srgbClr val="C00000"/>
                </a:solidFill>
                <a:latin typeface="Times New Roman" panose="02020603050405020304" pitchFamily="18" charset="0"/>
              </a:rPr>
              <a:t> </a:t>
            </a:r>
            <a:r>
              <a:rPr lang="en-US" altLang="en-US" dirty="0" err="1">
                <a:solidFill>
                  <a:srgbClr val="C00000"/>
                </a:solidFill>
                <a:latin typeface="Times New Roman" panose="02020603050405020304" pitchFamily="18" charset="0"/>
              </a:rPr>
              <a:t>các</a:t>
            </a:r>
            <a:r>
              <a:rPr lang="en-US" altLang="en-US" dirty="0">
                <a:solidFill>
                  <a:srgbClr val="C00000"/>
                </a:solidFill>
                <a:latin typeface="Times New Roman" panose="02020603050405020304" pitchFamily="18" charset="0"/>
              </a:rPr>
              <a:t> </a:t>
            </a:r>
            <a:r>
              <a:rPr lang="en-US" altLang="en-US" dirty="0" err="1">
                <a:solidFill>
                  <a:srgbClr val="C00000"/>
                </a:solidFill>
                <a:latin typeface="Times New Roman" panose="02020603050405020304" pitchFamily="18" charset="0"/>
              </a:rPr>
              <a:t>màu</a:t>
            </a:r>
            <a:r>
              <a:rPr lang="en-US" altLang="en-US" dirty="0">
                <a:solidFill>
                  <a:srgbClr val="C00000"/>
                </a:solidFill>
                <a:latin typeface="Times New Roman" panose="02020603050405020304" pitchFamily="18" charset="0"/>
              </a:rPr>
              <a:t> </a:t>
            </a:r>
            <a:r>
              <a:rPr lang="en-US" altLang="en-US" dirty="0" err="1">
                <a:solidFill>
                  <a:srgbClr val="C00000"/>
                </a:solidFill>
                <a:latin typeface="Times New Roman" panose="02020603050405020304" pitchFamily="18" charset="0"/>
              </a:rPr>
              <a:t>có</a:t>
            </a:r>
            <a:r>
              <a:rPr lang="en-US" altLang="en-US" dirty="0">
                <a:solidFill>
                  <a:srgbClr val="C00000"/>
                </a:solidFill>
                <a:latin typeface="Times New Roman" panose="02020603050405020304" pitchFamily="18" charset="0"/>
              </a:rPr>
              <a:t> </a:t>
            </a:r>
            <a:r>
              <a:rPr lang="en-US" altLang="en-US" dirty="0" err="1">
                <a:solidFill>
                  <a:srgbClr val="C00000"/>
                </a:solidFill>
                <a:latin typeface="Times New Roman" panose="02020603050405020304" pitchFamily="18" charset="0"/>
              </a:rPr>
              <a:t>trên</a:t>
            </a:r>
            <a:r>
              <a:rPr lang="en-US" altLang="en-US" dirty="0">
                <a:solidFill>
                  <a:srgbClr val="C00000"/>
                </a:solidFill>
                <a:latin typeface="Times New Roman" panose="02020603050405020304" pitchFamily="18" charset="0"/>
              </a:rPr>
              <a:t> </a:t>
            </a:r>
            <a:r>
              <a:rPr lang="en-US" altLang="en-US" dirty="0" err="1">
                <a:solidFill>
                  <a:srgbClr val="C00000"/>
                </a:solidFill>
                <a:latin typeface="Times New Roman" panose="02020603050405020304" pitchFamily="18" charset="0"/>
              </a:rPr>
              <a:t>cột</a:t>
            </a:r>
            <a:r>
              <a:rPr lang="en-US" altLang="en-US" dirty="0">
                <a:solidFill>
                  <a:srgbClr val="C00000"/>
                </a:solidFill>
                <a:latin typeface="Times New Roman" panose="02020603050405020304" pitchFamily="18" charset="0"/>
              </a:rPr>
              <a:t> </a:t>
            </a:r>
            <a:r>
              <a:rPr lang="en-US" altLang="en-US" dirty="0" err="1">
                <a:solidFill>
                  <a:srgbClr val="C00000"/>
                </a:solidFill>
                <a:latin typeface="Times New Roman" panose="02020603050405020304" pitchFamily="18" charset="0"/>
              </a:rPr>
              <a:t>đèn</a:t>
            </a:r>
            <a:r>
              <a:rPr lang="en-US" altLang="en-US" dirty="0">
                <a:solidFill>
                  <a:srgbClr val="C00000"/>
                </a:solidFill>
                <a:latin typeface="Times New Roman" panose="02020603050405020304" pitchFamily="18" charset="0"/>
              </a:rPr>
              <a:t> </a:t>
            </a:r>
            <a:r>
              <a:rPr lang="en-US" altLang="en-US" dirty="0" err="1">
                <a:solidFill>
                  <a:srgbClr val="C00000"/>
                </a:solidFill>
                <a:latin typeface="Times New Roman" panose="02020603050405020304" pitchFamily="18" charset="0"/>
              </a:rPr>
              <a:t>giao</a:t>
            </a:r>
            <a:r>
              <a:rPr lang="en-US" altLang="en-US" dirty="0">
                <a:solidFill>
                  <a:srgbClr val="C00000"/>
                </a:solidFill>
                <a:latin typeface="Times New Roman" panose="02020603050405020304" pitchFamily="18" charset="0"/>
              </a:rPr>
              <a:t> </a:t>
            </a:r>
            <a:r>
              <a:rPr lang="en-US" altLang="en-US" dirty="0" err="1">
                <a:solidFill>
                  <a:srgbClr val="C00000"/>
                </a:solidFill>
                <a:latin typeface="Times New Roman" panose="02020603050405020304" pitchFamily="18" charset="0"/>
              </a:rPr>
              <a:t>thông</a:t>
            </a:r>
            <a:endParaRPr lang="en-US" altLang="en-US" dirty="0">
              <a:solidFill>
                <a:srgbClr val="C00000"/>
              </a:solidFill>
              <a:latin typeface="Times New Roman" panose="02020603050405020304" pitchFamily="18" charset="0"/>
            </a:endParaRPr>
          </a:p>
          <a:p>
            <a:r>
              <a:rPr lang="en-US" altLang="en-US" dirty="0" err="1">
                <a:solidFill>
                  <a:srgbClr val="C00000"/>
                </a:solidFill>
                <a:latin typeface="Times New Roman" panose="02020603050405020304" pitchFamily="18" charset="0"/>
              </a:rPr>
              <a:t>Nếu</a:t>
            </a:r>
            <a:r>
              <a:rPr lang="en-US" altLang="en-US" dirty="0">
                <a:solidFill>
                  <a:srgbClr val="C00000"/>
                </a:solidFill>
                <a:latin typeface="Times New Roman" panose="02020603050405020304" pitchFamily="18" charset="0"/>
              </a:rPr>
              <a:t> </a:t>
            </a:r>
            <a:r>
              <a:rPr lang="en-US" altLang="en-US" dirty="0" err="1">
                <a:solidFill>
                  <a:srgbClr val="C00000"/>
                </a:solidFill>
                <a:latin typeface="Times New Roman" panose="02020603050405020304" pitchFamily="18" charset="0"/>
              </a:rPr>
              <a:t>trẻ</a:t>
            </a:r>
            <a:r>
              <a:rPr lang="en-US" altLang="en-US" dirty="0">
                <a:solidFill>
                  <a:srgbClr val="C00000"/>
                </a:solidFill>
                <a:latin typeface="Times New Roman" panose="02020603050405020304" pitchFamily="18" charset="0"/>
              </a:rPr>
              <a:t> </a:t>
            </a:r>
            <a:r>
              <a:rPr lang="en-US" altLang="en-US" dirty="0" err="1">
                <a:solidFill>
                  <a:srgbClr val="C00000"/>
                </a:solidFill>
                <a:latin typeface="Times New Roman" panose="02020603050405020304" pitchFamily="18" charset="0"/>
              </a:rPr>
              <a:t>kích</a:t>
            </a:r>
            <a:r>
              <a:rPr lang="en-US" altLang="en-US" dirty="0">
                <a:solidFill>
                  <a:srgbClr val="C00000"/>
                </a:solidFill>
                <a:latin typeface="Times New Roman" panose="02020603050405020304" pitchFamily="18" charset="0"/>
              </a:rPr>
              <a:t> </a:t>
            </a:r>
            <a:r>
              <a:rPr lang="en-US" altLang="en-US" dirty="0" err="1">
                <a:solidFill>
                  <a:srgbClr val="C00000"/>
                </a:solidFill>
                <a:latin typeface="Times New Roman" panose="02020603050405020304" pitchFamily="18" charset="0"/>
              </a:rPr>
              <a:t>đúng</a:t>
            </a:r>
            <a:r>
              <a:rPr lang="en-US" altLang="en-US" dirty="0">
                <a:solidFill>
                  <a:srgbClr val="C00000"/>
                </a:solidFill>
                <a:latin typeface="Times New Roman" panose="02020603050405020304" pitchFamily="18" charset="0"/>
              </a:rPr>
              <a:t> </a:t>
            </a:r>
            <a:r>
              <a:rPr lang="en-US" altLang="en-US" dirty="0" err="1">
                <a:solidFill>
                  <a:srgbClr val="C00000"/>
                </a:solidFill>
                <a:latin typeface="Times New Roman" panose="02020603050405020304" pitchFamily="18" charset="0"/>
              </a:rPr>
              <a:t>thì</a:t>
            </a:r>
            <a:r>
              <a:rPr lang="en-US" altLang="en-US" dirty="0">
                <a:solidFill>
                  <a:srgbClr val="C00000"/>
                </a:solidFill>
                <a:latin typeface="Times New Roman" panose="02020603050405020304" pitchFamily="18" charset="0"/>
              </a:rPr>
              <a:t> </a:t>
            </a:r>
            <a:r>
              <a:rPr lang="en-US" altLang="en-US" dirty="0" err="1">
                <a:solidFill>
                  <a:srgbClr val="C00000"/>
                </a:solidFill>
                <a:latin typeface="Times New Roman" panose="02020603050405020304" pitchFamily="18" charset="0"/>
              </a:rPr>
              <a:t>các</a:t>
            </a:r>
            <a:r>
              <a:rPr lang="en-US" altLang="en-US" dirty="0">
                <a:solidFill>
                  <a:srgbClr val="C00000"/>
                </a:solidFill>
                <a:latin typeface="Times New Roman" panose="02020603050405020304" pitchFamily="18" charset="0"/>
              </a:rPr>
              <a:t> </a:t>
            </a:r>
            <a:r>
              <a:rPr lang="en-US" altLang="en-US" dirty="0" err="1">
                <a:solidFill>
                  <a:srgbClr val="C00000"/>
                </a:solidFill>
                <a:latin typeface="Times New Roman" panose="02020603050405020304" pitchFamily="18" charset="0"/>
              </a:rPr>
              <a:t>đèn</a:t>
            </a:r>
            <a:r>
              <a:rPr lang="en-US" altLang="en-US" dirty="0">
                <a:solidFill>
                  <a:srgbClr val="C00000"/>
                </a:solidFill>
                <a:latin typeface="Times New Roman" panose="02020603050405020304" pitchFamily="18" charset="0"/>
              </a:rPr>
              <a:t> </a:t>
            </a:r>
            <a:r>
              <a:rPr lang="en-US" altLang="en-US" dirty="0" err="1">
                <a:solidFill>
                  <a:srgbClr val="C00000"/>
                </a:solidFill>
                <a:latin typeface="Times New Roman" panose="02020603050405020304" pitchFamily="18" charset="0"/>
              </a:rPr>
              <a:t>màu</a:t>
            </a:r>
            <a:r>
              <a:rPr lang="en-US" altLang="en-US" dirty="0">
                <a:solidFill>
                  <a:srgbClr val="C00000"/>
                </a:solidFill>
                <a:latin typeface="Times New Roman" panose="02020603050405020304" pitchFamily="18" charset="0"/>
              </a:rPr>
              <a:t> </a:t>
            </a:r>
            <a:r>
              <a:rPr lang="en-US" altLang="en-US" dirty="0" err="1">
                <a:solidFill>
                  <a:srgbClr val="C00000"/>
                </a:solidFill>
                <a:latin typeface="Times New Roman" panose="02020603050405020304" pitchFamily="18" charset="0"/>
              </a:rPr>
              <a:t>sẽ</a:t>
            </a:r>
            <a:r>
              <a:rPr lang="en-US" altLang="en-US" dirty="0">
                <a:solidFill>
                  <a:srgbClr val="C00000"/>
                </a:solidFill>
                <a:latin typeface="Times New Roman" panose="02020603050405020304" pitchFamily="18" charset="0"/>
              </a:rPr>
              <a:t> </a:t>
            </a:r>
            <a:r>
              <a:rPr lang="en-US" altLang="en-US" dirty="0" err="1">
                <a:solidFill>
                  <a:srgbClr val="C00000"/>
                </a:solidFill>
                <a:latin typeface="Times New Roman" panose="02020603050405020304" pitchFamily="18" charset="0"/>
              </a:rPr>
              <a:t>sáng</a:t>
            </a:r>
            <a:r>
              <a:rPr lang="en-US" altLang="en-US" dirty="0">
                <a:solidFill>
                  <a:srgbClr val="C00000"/>
                </a:solidFill>
                <a:latin typeface="Times New Roman" panose="02020603050405020304" pitchFamily="18" charset="0"/>
              </a:rPr>
              <a:t> </a:t>
            </a:r>
            <a:r>
              <a:rPr lang="en-US" altLang="en-US" dirty="0" err="1">
                <a:solidFill>
                  <a:srgbClr val="C00000"/>
                </a:solidFill>
                <a:latin typeface="Times New Roman" panose="02020603050405020304" pitchFamily="18" charset="0"/>
              </a:rPr>
              <a:t>lên</a:t>
            </a:r>
            <a:r>
              <a:rPr lang="en-US" altLang="en-US" dirty="0">
                <a:solidFill>
                  <a:srgbClr val="C00000"/>
                </a:solidFill>
                <a:latin typeface="Times New Roman" panose="02020603050405020304" pitchFamily="18" charset="0"/>
              </a:rPr>
              <a:t>. </a:t>
            </a:r>
            <a:r>
              <a:rPr lang="en-US" altLang="en-US" dirty="0" err="1">
                <a:solidFill>
                  <a:srgbClr val="C00000"/>
                </a:solidFill>
                <a:latin typeface="Times New Roman" panose="02020603050405020304" pitchFamily="18" charset="0"/>
              </a:rPr>
              <a:t>Nếu</a:t>
            </a:r>
            <a:r>
              <a:rPr lang="en-US" altLang="en-US" dirty="0">
                <a:solidFill>
                  <a:srgbClr val="C00000"/>
                </a:solidFill>
                <a:latin typeface="Times New Roman" panose="02020603050405020304" pitchFamily="18" charset="0"/>
              </a:rPr>
              <a:t> </a:t>
            </a:r>
            <a:r>
              <a:rPr lang="en-US" altLang="en-US" dirty="0" err="1">
                <a:solidFill>
                  <a:srgbClr val="C00000"/>
                </a:solidFill>
                <a:latin typeface="Times New Roman" panose="02020603050405020304" pitchFamily="18" charset="0"/>
              </a:rPr>
              <a:t>trẻ</a:t>
            </a:r>
            <a:r>
              <a:rPr lang="en-US" altLang="en-US" dirty="0">
                <a:solidFill>
                  <a:srgbClr val="C00000"/>
                </a:solidFill>
                <a:latin typeface="Times New Roman" panose="02020603050405020304" pitchFamily="18" charset="0"/>
              </a:rPr>
              <a:t> </a:t>
            </a:r>
            <a:r>
              <a:rPr lang="en-US" altLang="en-US" dirty="0" err="1">
                <a:solidFill>
                  <a:srgbClr val="C00000"/>
                </a:solidFill>
                <a:latin typeface="Times New Roman" panose="02020603050405020304" pitchFamily="18" charset="0"/>
              </a:rPr>
              <a:t>kích</a:t>
            </a:r>
            <a:r>
              <a:rPr lang="en-US" altLang="en-US" dirty="0">
                <a:solidFill>
                  <a:srgbClr val="C00000"/>
                </a:solidFill>
                <a:latin typeface="Times New Roman" panose="02020603050405020304" pitchFamily="18" charset="0"/>
              </a:rPr>
              <a:t> </a:t>
            </a:r>
            <a:r>
              <a:rPr lang="en-US" altLang="en-US" dirty="0" err="1">
                <a:solidFill>
                  <a:srgbClr val="C00000"/>
                </a:solidFill>
                <a:latin typeface="Times New Roman" panose="02020603050405020304" pitchFamily="18" charset="0"/>
              </a:rPr>
              <a:t>sai</a:t>
            </a:r>
            <a:r>
              <a:rPr lang="en-US" altLang="en-US" dirty="0">
                <a:solidFill>
                  <a:srgbClr val="C00000"/>
                </a:solidFill>
                <a:latin typeface="Times New Roman" panose="02020603050405020304" pitchFamily="18" charset="0"/>
              </a:rPr>
              <a:t> </a:t>
            </a:r>
            <a:r>
              <a:rPr lang="en-US" altLang="en-US" dirty="0" err="1">
                <a:solidFill>
                  <a:srgbClr val="C00000"/>
                </a:solidFill>
                <a:latin typeface="Times New Roman" panose="02020603050405020304" pitchFamily="18" charset="0"/>
              </a:rPr>
              <a:t>thì</a:t>
            </a:r>
            <a:r>
              <a:rPr lang="en-US" altLang="en-US" dirty="0">
                <a:solidFill>
                  <a:srgbClr val="C00000"/>
                </a:solidFill>
                <a:latin typeface="Times New Roman" panose="02020603050405020304" pitchFamily="18" charset="0"/>
              </a:rPr>
              <a:t> </a:t>
            </a:r>
            <a:r>
              <a:rPr lang="en-US" altLang="en-US" dirty="0" err="1">
                <a:solidFill>
                  <a:srgbClr val="C00000"/>
                </a:solidFill>
                <a:latin typeface="Times New Roman" panose="02020603050405020304" pitchFamily="18" charset="0"/>
              </a:rPr>
              <a:t>đèn</a:t>
            </a:r>
            <a:r>
              <a:rPr lang="en-US" altLang="en-US" dirty="0">
                <a:solidFill>
                  <a:srgbClr val="C00000"/>
                </a:solidFill>
                <a:latin typeface="Times New Roman" panose="02020603050405020304" pitchFamily="18" charset="0"/>
              </a:rPr>
              <a:t> </a:t>
            </a:r>
            <a:r>
              <a:rPr lang="en-US" altLang="en-US" dirty="0" err="1">
                <a:solidFill>
                  <a:srgbClr val="C00000"/>
                </a:solidFill>
                <a:latin typeface="Times New Roman" panose="02020603050405020304" pitchFamily="18" charset="0"/>
              </a:rPr>
              <a:t>sẽ</a:t>
            </a:r>
            <a:r>
              <a:rPr lang="en-US" altLang="en-US" dirty="0">
                <a:solidFill>
                  <a:srgbClr val="C00000"/>
                </a:solidFill>
                <a:latin typeface="Times New Roman" panose="02020603050405020304" pitchFamily="18" charset="0"/>
              </a:rPr>
              <a:t> </a:t>
            </a:r>
            <a:r>
              <a:rPr lang="en-US" altLang="en-US" dirty="0" err="1">
                <a:solidFill>
                  <a:srgbClr val="C00000"/>
                </a:solidFill>
                <a:latin typeface="Times New Roman" panose="02020603050405020304" pitchFamily="18" charset="0"/>
              </a:rPr>
              <a:t>không</a:t>
            </a:r>
            <a:r>
              <a:rPr lang="en-US" altLang="en-US" dirty="0">
                <a:solidFill>
                  <a:srgbClr val="C00000"/>
                </a:solidFill>
                <a:latin typeface="Times New Roman" panose="02020603050405020304" pitchFamily="18" charset="0"/>
              </a:rPr>
              <a:t> </a:t>
            </a:r>
            <a:r>
              <a:rPr lang="en-US" altLang="en-US" dirty="0" err="1">
                <a:solidFill>
                  <a:srgbClr val="C00000"/>
                </a:solidFill>
                <a:latin typeface="Times New Roman" panose="02020603050405020304" pitchFamily="18" charset="0"/>
              </a:rPr>
              <a:t>sáng</a:t>
            </a:r>
            <a:r>
              <a:rPr lang="en-US" altLang="en-US" dirty="0">
                <a:solidFill>
                  <a:srgbClr val="C00000"/>
                </a:solidFill>
                <a:latin typeface="Times New Roman" panose="02020603050405020304" pitchFamily="18" charset="0"/>
              </a:rPr>
              <a:t>.</a:t>
            </a:r>
          </a:p>
          <a:p>
            <a:pPr>
              <a:lnSpc>
                <a:spcPct val="90000"/>
              </a:lnSpc>
              <a:buFontTx/>
              <a:buNone/>
            </a:pPr>
            <a:endParaRPr lang="en-US" altLang="en-US" sz="3000" dirty="0">
              <a:latin typeface="Times New Roman" panose="02020603050405020304" pitchFamily="18" charset="0"/>
            </a:endParaRPr>
          </a:p>
        </p:txBody>
      </p:sp>
      <p:pic>
        <p:nvPicPr>
          <p:cNvPr id="56326" name="Picture 20" descr="spring-smiley-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79374"/>
            <a:ext cx="1828145" cy="94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5" name="Picture 15" descr="Picture3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7807740">
            <a:off x="9535846" y="5161052"/>
            <a:ext cx="1344613" cy="1204913"/>
          </a:xfrm>
          <a:prstGeom prst="rect">
            <a:avLst/>
          </a:prstGeom>
          <a:noFill/>
          <a:extLst>
            <a:ext uri="{909E8E84-426E-40DD-AFC4-6F175D3DCCD1}">
              <a14:hiddenFill xmlns:a14="http://schemas.microsoft.com/office/drawing/2010/main">
                <a:solidFill>
                  <a:srgbClr val="FFFFFF"/>
                </a:solidFill>
              </a14:hiddenFill>
            </a:ext>
          </a:extLst>
        </p:spPr>
      </p:pic>
      <p:pic>
        <p:nvPicPr>
          <p:cNvPr id="56336" name="Picture 16" descr="Picture3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9432993">
            <a:off x="2240685" y="5474560"/>
            <a:ext cx="658813" cy="590550"/>
          </a:xfrm>
          <a:prstGeom prst="rect">
            <a:avLst/>
          </a:prstGeom>
          <a:noFill/>
          <a:extLst>
            <a:ext uri="{909E8E84-426E-40DD-AFC4-6F175D3DCCD1}">
              <a14:hiddenFill xmlns:a14="http://schemas.microsoft.com/office/drawing/2010/main">
                <a:solidFill>
                  <a:srgbClr val="FFFFFF"/>
                </a:solidFill>
              </a14:hiddenFill>
            </a:ext>
          </a:extLst>
        </p:spPr>
      </p:pic>
      <p:pic>
        <p:nvPicPr>
          <p:cNvPr id="56337" name="Picture 17" descr="Picture3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8615333">
            <a:off x="5903627" y="5400076"/>
            <a:ext cx="1071563" cy="960437"/>
          </a:xfrm>
          <a:prstGeom prst="rect">
            <a:avLst/>
          </a:prstGeom>
          <a:noFill/>
          <a:extLst>
            <a:ext uri="{909E8E84-426E-40DD-AFC4-6F175D3DCCD1}">
              <a14:hiddenFill xmlns:a14="http://schemas.microsoft.com/office/drawing/2010/main">
                <a:solidFill>
                  <a:srgbClr val="FFFFFF"/>
                </a:solidFill>
              </a14:hiddenFill>
            </a:ext>
          </a:extLst>
        </p:spPr>
      </p:pic>
      <p:pic>
        <p:nvPicPr>
          <p:cNvPr id="56338" name="Picture 18" descr="Picturechim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9144000" y="46373"/>
            <a:ext cx="15240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56339" name="Picture 19" descr="Picturechim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875173" y="-38894"/>
            <a:ext cx="15240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56340" name="Picture 20" descr="Picturechim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0744200" y="-108284"/>
            <a:ext cx="2209800" cy="1546225"/>
          </a:xfrm>
          <a:prstGeom prst="rect">
            <a:avLst/>
          </a:prstGeom>
          <a:noFill/>
          <a:extLst>
            <a:ext uri="{909E8E84-426E-40DD-AFC4-6F175D3DCCD1}">
              <a14:hiddenFill xmlns:a14="http://schemas.microsoft.com/office/drawing/2010/main">
                <a:solidFill>
                  <a:srgbClr val="FFFFFF"/>
                </a:solidFill>
              </a14:hiddenFill>
            </a:ext>
          </a:extLst>
        </p:spPr>
      </p:pic>
      <p:pic>
        <p:nvPicPr>
          <p:cNvPr id="3" name="S2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68100" y="6202527"/>
            <a:ext cx="609600" cy="609600"/>
          </a:xfrm>
          <a:prstGeom prst="rect">
            <a:avLst/>
          </a:prstGeom>
        </p:spPr>
      </p:pic>
    </p:spTree>
    <p:extLst>
      <p:ext uri="{BB962C8B-B14F-4D97-AF65-F5344CB8AC3E}">
        <p14:creationId xmlns:p14="http://schemas.microsoft.com/office/powerpoint/2010/main" val="18320023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8504" fill="hold"/>
                                        <p:tgtEl>
                                          <p:spTgt spid="3"/>
                                        </p:tgtEl>
                                      </p:cBhvr>
                                    </p:cmd>
                                  </p:childTnLst>
                                </p:cTn>
                              </p:par>
                              <p:par>
                                <p:cTn id="7" presetID="0" presetClass="path" presetSubtype="0" repeatCount="indefinite" accel="50000" decel="50000" fill="hold" nodeType="withEffect">
                                  <p:stCondLst>
                                    <p:cond delay="0"/>
                                  </p:stCondLst>
                                  <p:childTnLst>
                                    <p:animMotion origin="layout" path="M 5.55556E-6 1.21387E-6 C -0.00833 -0.0111 -0.00954 -0.00509 -0.01892 1.21387E-6 C -0.02204 0.00162 -0.02847 0.00439 -0.02847 0.00439 C -0.03367 0.0111 -0.03854 0.01526 -0.04288 0.02335 C -0.05156 0.0585 -0.0342 0.1059 -0.06024 0.12902 C -0.0677 0.12832 -0.07517 0.12856 -0.08246 0.12694 C -0.08784 0.12578 -0.08819 0.11931 -0.09045 0.11422 C -0.09617 0.10081 -0.09982 0.08532 -0.10781 0.07399 C -0.1144 0.05017 -0.10295 0.08902 -0.11423 0.0615 C -0.11996 0.04763 -0.12274 0.02705 -0.13801 0.02543 C -0.15451 0.02358 -0.17083 0.02266 -0.18732 0.02127 C -0.18923 0.01318 -0.19513 -0.00208 -0.19513 -0.00208 C -0.19704 -0.01503 -0.2026 -0.02636 -0.2111 -0.03376 C -0.21562 -0.04277 -0.21354 -0.04647 -0.22065 -0.05272 C -0.22274 -0.0615 -0.22673 -0.06405 -0.23333 -0.06751 C -0.23645 -0.06913 -0.24288 -0.07168 -0.24288 -0.07168 C -0.25034 -0.07861 -0.25815 -0.07861 -0.26666 -0.08231 C -0.27881 -0.09295 -0.28142 -0.08832 -0.29999 -0.08647 C -0.31284 -0.08069 -0.31649 -0.0726 -0.33003 -0.0696 C -0.35156 -0.05827 -0.36215 -0.06405 -0.39045 -0.06543 C -0.4118 -0.07653 -0.43246 -0.0904 -0.45225 -0.10566 C -0.46163 -0.11283 -0.47326 -0.12069 -0.4809 -0.13087 C -0.48576 -0.13734 -0.48906 -0.14543 -0.49357 -0.15214 C -0.50867 -0.1741 -0.51423 -0.17549 -0.52378 -0.19653 C -0.52881 -0.20763 -0.53333 -0.21896 -0.53801 -0.23029 C -0.54045 -0.23607 -0.54479 -0.23977 -0.54756 -0.24509 C -0.55017 -0.2504 -0.55138 -0.25665 -0.55399 -0.26197 C -0.56666 -0.28879 -0.54947 -0.24231 -0.56336 -0.27884 C -0.56631 -0.28647 -0.56735 -0.29618 -0.56979 -0.30428 C -0.57135 -0.31699 -0.57413 -0.32948 -0.57933 -0.34035 C -0.58506 -0.33827 -0.59166 -0.33642 -0.5967 -0.33179 C -0.60746 -0.32162 -0.596 -0.32832 -0.60624 -0.32324 C -0.61024 -0.31815 -0.61545 -0.31445 -0.61892 -0.30844 C -0.62117 -0.30451 -0.62534 -0.29595 -0.62534 -0.29595 C -0.63038 -0.27514 -0.61857 -0.2289 -0.63489 -0.22197 C -0.64183 -0.22266 -0.64878 -0.22243 -0.65555 -0.22405 C -0.66301 -0.2259 -0.66319 -0.24462 -0.66822 -0.25156 C -0.67187 -0.25087 -0.67569 -0.2504 -0.67933 -0.24925 C -0.68263 -0.24832 -0.68888 -0.24509 -0.68888 -0.24509 C -0.68992 -0.24162 -0.69079 -0.23792 -0.69201 -0.23445 C -0.69288 -0.23214 -0.69496 -0.23075 -0.69513 -0.22821 C -0.69565 -0.21549 -0.69548 -0.20254 -0.69357 -0.19006 C -0.69322 -0.18751 -0.69062 -0.18682 -0.68888 -0.1859 C -0.67534 -0.1778 -0.67343 -0.1778 -0.66024 -0.17318 C -0.65399 -0.16763 -0.64843 -0.1667 -0.64114 -0.16486 C -0.62742 -0.15514 -0.61197 -0.14474 -0.5967 -0.1415 C -0.59079 -0.13618 -0.57621 -0.13318 -0.57621 -0.13318 C -0.56024 -0.11884 -0.58871 -0.14358 -0.56024 -0.12462 C -0.54982 -0.11769 -0.5394 -0.11052 -0.53003 -0.10127 C -0.5276 -0.09896 -0.52621 -0.09526 -0.52378 -0.09295 C -0.51701 -0.08647 -0.5085 -0.08277 -0.50156 -0.07607 C -0.50034 -0.07491 -0.49982 -0.0726 -0.49843 -0.07168 C -0.48333 -0.0615 -0.50242 -0.08717 -0.47621 -0.06127 C -0.47187 -0.05711 -0.46336 -0.04855 -0.46336 -0.04855 C -0.45572 -0.01688 -0.46093 0.01318 -0.46822 0.04231 C -0.46718 0.05225 -0.46631 0.06197 -0.4651 0.07191 C -0.4644 0.07769 -0.46492 0.08462 -0.4618 0.08879 C -0.46058 0.0904 -0.45867 0.0904 -0.45711 0.0911 C -0.45208 0.11145 -0.45555 0.09526 -0.45555 0.14173 " pathEditMode="relative" ptsTypes="ffffffffffffffffffffffffffffffffffffffffffffffffffffffffffA">
                                      <p:cBhvr>
                                        <p:cTn id="8" dur="3000" fill="hold"/>
                                        <p:tgtEl>
                                          <p:spTgt spid="56335"/>
                                        </p:tgtEl>
                                        <p:attrNameLst>
                                          <p:attrName>ppt_x</p:attrName>
                                          <p:attrName>ppt_y</p:attrName>
                                        </p:attrNameLst>
                                      </p:cBhvr>
                                    </p:animMotion>
                                  </p:childTnLst>
                                </p:cTn>
                              </p:par>
                              <p:par>
                                <p:cTn id="9" presetID="0" presetClass="path" presetSubtype="0" repeatCount="indefinite" accel="50000" decel="50000" fill="hold" nodeType="withEffect">
                                  <p:stCondLst>
                                    <p:cond delay="0"/>
                                  </p:stCondLst>
                                  <p:childTnLst>
                                    <p:animMotion origin="layout" path="M -1.94444E-6 3.75723E-6 C -0.01163 0.00069 -0.02343 -0.00023 -0.03507 0.00208 C -0.04079 0.00324 -0.03975 0.01248 -0.04132 0.01688 C -0.04357 0.02289 -0.0493 0.03376 -0.0493 0.03376 C -0.05139 0.04555 -0.0559 0.05595 -0.05885 0.06751 C -0.05937 0.07468 -0.06007 0.08162 -0.06041 0.08879 C -0.06111 0.10497 -0.06059 0.12116 -0.06198 0.13734 C -0.06284 0.14774 -0.07586 0.17017 -0.08264 0.17341 C -0.09791 0.17202 -0.11354 0.17225 -0.12864 0.16902 C -0.13055 0.16855 -0.1302 0.16439 -0.13177 0.16277 C -0.13316 0.16139 -0.13507 0.16139 -0.13663 0.16069 C -0.14184 0.16139 -0.14722 0.16162 -0.15243 0.16277 C -0.15416 0.163 -0.15625 0.163 -0.15729 0.16485 C -0.16562 0.17896 -0.16649 0.20324 -0.17777 0.21341 C -0.18732 0.21087 -0.18854 0.2067 -0.19687 0.203 C -0.20399 0.19306 -0.20954 0.17965 -0.21753 0.1711 C -0.22604 0.16185 -0.23073 0.16046 -0.23975 0.15422 C -0.26579 0.15561 -0.28003 0.14867 -0.29687 0.1711 C -0.30104 0.18844 -0.29774 0.18104 -0.30798 0.19445 C -0.30954 0.19653 -0.31128 0.19861 -0.31284 0.20069 C -0.31389 0.20208 -0.31597 0.20509 -0.31597 0.20509 C -0.31875 0.21642 -0.32135 0.22566 -0.32864 0.2326 C -0.33246 0.24763 -0.32899 0.24254 -0.33663 0.24948 C -0.33871 0.25757 -0.3434 0.26104 -0.34618 0.26844 C -0.35208 0.28393 -0.35729 0.30104 -0.3651 0.31491 C -0.36927 0.33202 -0.37291 0.34913 -0.37777 0.36578 C -0.38177 0.37988 -0.38489 0.3963 -0.39687 0.40162 C -0.39948 0.39607 -0.40225 0.39029 -0.40486 0.38474 C -0.41007 0.37387 -0.41059 0.36162 -0.41597 0.35098 C -0.41875 0.33965 -0.42118 0.32948 -0.4302 0.32555 C -0.44357 0.32855 -0.43715 0.32532 -0.4493 0.33618 C -0.45295 0.33942 -0.45573 0.34451 -0.45885 0.34867 C -0.46041 0.35075 -0.46354 0.35514 -0.46354 0.35514 C -0.47257 0.39098 -0.50781 0.39144 -0.5302 0.39306 C -0.53385 0.4178 -0.53524 0.44254 -0.53975 0.46705 C -0.54097 0.47352 -0.54375 0.48046 -0.54618 0.48624 C -0.54809 0.49063 -0.55243 0.49896 -0.55243 0.49896 C -0.5592 0.49295 -0.56875 0.48 -0.57621 0.47769 C -0.57829 0.47699 -0.58055 0.47653 -0.58264 0.47561 C -0.58593 0.47445 -0.59218 0.47144 -0.59218 0.47144 C -0.59548 0.46011 -0.59652 0.45826 -0.60486 0.45457 C -0.60902 0.45526 -0.61336 0.45526 -0.61753 0.45665 C -0.63159 0.46173 -0.60885 0.46381 -0.63177 0.45873 C -0.63541 0.45642 -0.63975 0.45572 -0.64288 0.45225 C -0.6552 0.43907 -0.63333 0.45272 -0.65399 0.44185 C -0.65833 0.43352 -0.66354 0.42636 -0.6684 0.4185 C -0.67291 0.39468 -0.67135 0.40624 -0.66666 0.35931 C -0.66527 0.34543 -0.66562 0.34751 -0.65885 0.34451 C -0.65659 0.33896 -0.64791 0.32601 -0.65399 0.31907 C -0.65642 0.3163 -0.66041 0.31769 -0.66354 0.31699 C -0.7085 0.30566 -0.67222 0.31191 -0.74288 0.30659 C -0.77031 0.29896 -0.78524 0.30127 -0.81597 0.30428 C -0.82066 0.31399 -0.82239 0.32254 -0.82395 0.33387 C -0.82291 0.35214 -0.82257 0.37063 -0.82066 0.3889 C -0.81979 0.39676 -0.80486 0.39954 -0.80486 0.39954 C -0.80382 0.40231 -0.8026 0.40509 -0.80173 0.40786 C -0.80104 0.40994 -0.80121 0.41272 -0.8 0.41433 C -0.79843 0.41642 -0.79566 0.41665 -0.79375 0.4185 C -0.78906 0.42289 -0.78871 0.42705 -0.78264 0.42705 " pathEditMode="relative" ptsTypes="ffffffffffffffffffffffffffffffffffffffffffffffffffffffffffA">
                                      <p:cBhvr>
                                        <p:cTn id="10" dur="3000" fill="hold"/>
                                        <p:tgtEl>
                                          <p:spTgt spid="56336"/>
                                        </p:tgtEl>
                                        <p:attrNameLst>
                                          <p:attrName>ppt_x</p:attrName>
                                          <p:attrName>ppt_y</p:attrName>
                                        </p:attrNameLst>
                                      </p:cBhvr>
                                    </p:animMotion>
                                  </p:childTnLst>
                                </p:cTn>
                              </p:par>
                              <p:par>
                                <p:cTn id="11" presetID="0" presetClass="path" presetSubtype="0" repeatCount="indefinite" accel="50000" decel="50000" fill="hold" nodeType="withEffect">
                                  <p:stCondLst>
                                    <p:cond delay="0"/>
                                  </p:stCondLst>
                                  <p:childTnLst>
                                    <p:animMotion origin="layout" path="M -1.94444E-6 3.75723E-6 C -0.01163 0.00069 -0.02343 -0.00023 -0.03507 0.00208 C -0.04079 0.00324 -0.03975 0.01248 -0.04132 0.01688 C -0.04357 0.02289 -0.0493 0.03376 -0.0493 0.03376 C -0.05139 0.04555 -0.0559 0.05595 -0.05885 0.06751 C -0.05937 0.07468 -0.06007 0.08162 -0.06041 0.08879 C -0.06111 0.10497 -0.06059 0.12116 -0.06198 0.13734 C -0.06284 0.14774 -0.07586 0.17017 -0.08264 0.17341 C -0.09791 0.17202 -0.11354 0.17225 -0.12864 0.16902 C -0.13055 0.16855 -0.1302 0.16439 -0.13177 0.16277 C -0.13316 0.16139 -0.13507 0.16139 -0.13663 0.16069 C -0.14184 0.16139 -0.14722 0.16162 -0.15243 0.16277 C -0.15416 0.163 -0.15625 0.163 -0.15729 0.16485 C -0.16562 0.17896 -0.16649 0.20324 -0.17777 0.21341 C -0.18732 0.21087 -0.18854 0.2067 -0.19687 0.203 C -0.20399 0.19306 -0.20954 0.17965 -0.21753 0.1711 C -0.22604 0.16185 -0.23073 0.16046 -0.23975 0.15422 C -0.26579 0.15561 -0.28003 0.14867 -0.29687 0.1711 C -0.30104 0.18844 -0.29774 0.18104 -0.30798 0.19445 C -0.30954 0.19653 -0.31128 0.19861 -0.31284 0.20069 C -0.31389 0.20208 -0.31597 0.20509 -0.31597 0.20509 C -0.31875 0.21642 -0.32135 0.22566 -0.32864 0.2326 C -0.33246 0.24763 -0.32899 0.24254 -0.33663 0.24948 C -0.33871 0.25757 -0.3434 0.26104 -0.34618 0.26844 C -0.35208 0.28393 -0.35729 0.30104 -0.3651 0.31491 C -0.36927 0.33202 -0.37291 0.34913 -0.37777 0.36578 C -0.38177 0.37988 -0.38489 0.3963 -0.39687 0.40162 C -0.39948 0.39607 -0.40225 0.39029 -0.40486 0.38474 C -0.41007 0.37387 -0.41059 0.36162 -0.41597 0.35098 C -0.41875 0.33965 -0.42118 0.32948 -0.4302 0.32555 C -0.44357 0.32855 -0.43715 0.32532 -0.4493 0.33618 C -0.45295 0.33942 -0.45573 0.34451 -0.45885 0.34867 C -0.46041 0.35075 -0.46354 0.35514 -0.46354 0.35514 C -0.47257 0.39098 -0.50781 0.39144 -0.5302 0.39306 C -0.53385 0.4178 -0.53524 0.44254 -0.53975 0.46705 C -0.54097 0.47352 -0.54375 0.48046 -0.54618 0.48624 C -0.54809 0.49063 -0.55243 0.49896 -0.55243 0.49896 C -0.5592 0.49295 -0.56875 0.48 -0.57621 0.47769 C -0.57829 0.47699 -0.58055 0.47653 -0.58264 0.47561 C -0.58593 0.47445 -0.59218 0.47144 -0.59218 0.47144 C -0.59548 0.46011 -0.59652 0.45826 -0.60486 0.45457 C -0.60902 0.45526 -0.61336 0.45526 -0.61753 0.45665 C -0.63159 0.46173 -0.60885 0.46381 -0.63177 0.45873 C -0.63541 0.45642 -0.63975 0.45572 -0.64288 0.45225 C -0.6552 0.43907 -0.63333 0.45272 -0.65399 0.44185 C -0.65833 0.43352 -0.66354 0.42636 -0.6684 0.4185 C -0.67291 0.39468 -0.67135 0.40624 -0.66666 0.35931 C -0.66527 0.34543 -0.66562 0.34751 -0.65885 0.34451 C -0.65659 0.33896 -0.64791 0.32601 -0.65399 0.31907 C -0.65642 0.3163 -0.66041 0.31769 -0.66354 0.31699 C -0.7085 0.30566 -0.67222 0.31191 -0.74288 0.30659 C -0.77031 0.29896 -0.78524 0.30127 -0.81597 0.30428 C -0.82066 0.31399 -0.82239 0.32254 -0.82395 0.33387 C -0.82291 0.35214 -0.82257 0.37063 -0.82066 0.3889 C -0.81979 0.39676 -0.80486 0.39954 -0.80486 0.39954 C -0.80382 0.40231 -0.8026 0.40509 -0.80173 0.40786 C -0.80104 0.40994 -0.80121 0.41272 -0.8 0.41433 C -0.79843 0.41642 -0.79566 0.41665 -0.79375 0.4185 C -0.78906 0.42289 -0.78871 0.42705 -0.78264 0.42705 " pathEditMode="relative" ptsTypes="ffffffffffffffffffffffffffffffffffffffffffffffffffffffffffA">
                                      <p:cBhvr>
                                        <p:cTn id="12" dur="3000" fill="hold"/>
                                        <p:tgtEl>
                                          <p:spTgt spid="5633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3" fill="hold" display="0">
                  <p:stCondLst>
                    <p:cond delay="indefinite"/>
                  </p:stCondLst>
                  <p:endCondLst>
                    <p:cond evt="onStopAudio" delay="0">
                      <p:tgtEl>
                        <p:sldTgt/>
                      </p:tgtEl>
                    </p:cond>
                  </p:endCondLst>
                </p:cTn>
                <p:tgtEl>
                  <p:spTgt spid="3"/>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5" name="Picture 7" descr="JJHHGGJJHHG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179" name="Picture 18" descr="C:\Users\NGOCTHANH\Desktop\anh dep\mc_05030402j_j.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382001" y="3352800"/>
            <a:ext cx="7334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18" descr="C:\Users\NGOCTHANH\Desktop\anh dep\mc_05030402j_j.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772401" y="3810000"/>
            <a:ext cx="7334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18" descr="C:\Users\NGOCTHANH\Desktop\anh dep\mc_05030402j_j.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162801" y="4038600"/>
            <a:ext cx="7334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18" descr="C:\Users\NGOCTHANH\Desktop\anh dep\mc_05030402j_j.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553201" y="4419600"/>
            <a:ext cx="7334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18" descr="C:\Users\NGOCTHANH\Desktop\anh dep\mc_05030402j_j.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019801" y="4572000"/>
            <a:ext cx="7334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6" name="Picture 18" descr="valroseT"/>
          <p:cNvPicPr>
            <a:picLocks noGrp="1" noChangeAspect="1" noChangeArrowheads="1" noCrop="1"/>
          </p:cNvPicPr>
          <p:nvPr>
            <p:ph type="title"/>
          </p:nvPr>
        </p:nvPicPr>
        <p:blipFill>
          <a:blip r:embed="rId6">
            <a:extLst>
              <a:ext uri="{28A0092B-C50C-407E-A947-70E740481C1C}">
                <a14:useLocalDpi xmlns:a14="http://schemas.microsoft.com/office/drawing/2010/main" val="0"/>
              </a:ext>
            </a:extLst>
          </a:blip>
          <a:srcRect/>
          <a:stretch>
            <a:fillRect/>
          </a:stretch>
        </p:blipFill>
        <p:spPr>
          <a:xfrm>
            <a:off x="1524001" y="3352800"/>
            <a:ext cx="1452563" cy="3124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88" name="Picture 20" descr="flowe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5181600"/>
            <a:ext cx="1676400" cy="16764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a:spLocks noChangeArrowheads="1"/>
          </p:cNvSpPr>
          <p:nvPr/>
        </p:nvSpPr>
        <p:spPr bwMode="auto">
          <a:xfrm>
            <a:off x="6177816" y="1695271"/>
            <a:ext cx="64420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lgn="ctr">
              <a:spcBef>
                <a:spcPct val="0"/>
              </a:spcBef>
              <a:buClrTx/>
              <a:buFontTx/>
              <a:buNone/>
            </a:pPr>
            <a:r>
              <a:rPr lang="en-US" altLang="en-US" sz="3600" dirty="0">
                <a:solidFill>
                  <a:srgbClr val="7030A0"/>
                </a:solidFill>
                <a:latin typeface="Times New Roman" panose="02020603050405020304" pitchFamily="18" charset="0"/>
                <a:cs typeface="Times New Roman" panose="02020603050405020304" pitchFamily="18" charset="0"/>
              </a:rPr>
              <a:t> TRÒ CHƠI 2</a:t>
            </a:r>
          </a:p>
          <a:p>
            <a:pPr algn="ctr">
              <a:spcBef>
                <a:spcPct val="0"/>
              </a:spcBef>
              <a:buClrTx/>
              <a:buFontTx/>
              <a:buNone/>
            </a:pPr>
            <a:r>
              <a:rPr lang="en-US" altLang="en-US" sz="3600" dirty="0">
                <a:solidFill>
                  <a:srgbClr val="7030A0"/>
                </a:solidFill>
                <a:latin typeface="Times New Roman" panose="02020603050405020304" pitchFamily="18" charset="0"/>
                <a:cs typeface="Times New Roman" panose="02020603050405020304" pitchFamily="18" charset="0"/>
              </a:rPr>
              <a:t>AI TINH MẮT</a:t>
            </a:r>
          </a:p>
        </p:txBody>
      </p:sp>
      <p:pic>
        <p:nvPicPr>
          <p:cNvPr id="2" name="S3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85451" y="6172200"/>
            <a:ext cx="609600" cy="609600"/>
          </a:xfrm>
          <a:prstGeom prst="rect">
            <a:avLst/>
          </a:prstGeom>
        </p:spPr>
      </p:pic>
    </p:spTree>
    <p:extLst>
      <p:ext uri="{BB962C8B-B14F-4D97-AF65-F5344CB8AC3E}">
        <p14:creationId xmlns:p14="http://schemas.microsoft.com/office/powerpoint/2010/main" val="36473059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96" fill="hold"/>
                                        <p:tgtEl>
                                          <p:spTgt spid="2"/>
                                        </p:tgtEl>
                                      </p:cBhvr>
                                    </p:cmd>
                                  </p:childTnLst>
                                </p:cTn>
                              </p:par>
                              <p:par>
                                <p:cTn id="7" presetID="14" presetClass="entr" presetSubtype="1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randombar(horizontal)">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2"/>
                </p:tgtEl>
              </p:cMediaNode>
            </p:audio>
          </p:childTnLst>
        </p:cTn>
      </p:par>
    </p:tnLst>
    <p:bldLst>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endParaRPr lang="en-US" altLang="en-US"/>
          </a:p>
        </p:txBody>
      </p:sp>
      <p:pic>
        <p:nvPicPr>
          <p:cNvPr id="57349" name="Picture 5" descr="untitledJJHHGGJJ"/>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900824"/>
          </a:xfrm>
          <a:prstGeom prst="rect">
            <a:avLst/>
          </a:prstGeom>
          <a:noFill/>
          <a:extLst>
            <a:ext uri="{909E8E84-426E-40DD-AFC4-6F175D3DCCD1}">
              <a14:hiddenFill xmlns:a14="http://schemas.microsoft.com/office/drawing/2010/main">
                <a:solidFill>
                  <a:srgbClr val="FFFFFF"/>
                </a:solidFill>
              </a14:hiddenFill>
            </a:ext>
          </a:extLst>
        </p:spPr>
      </p:pic>
      <p:sp>
        <p:nvSpPr>
          <p:cNvPr id="57347" name="Rectangle 3"/>
          <p:cNvSpPr>
            <a:spLocks noGrp="1" noChangeArrowheads="1"/>
          </p:cNvSpPr>
          <p:nvPr>
            <p:ph type="body" idx="1"/>
          </p:nvPr>
        </p:nvSpPr>
        <p:spPr>
          <a:xfrm>
            <a:off x="1441752" y="585538"/>
            <a:ext cx="8001000" cy="5592763"/>
          </a:xfrm>
        </p:spPr>
        <p:txBody>
          <a:bodyPr/>
          <a:lstStyle/>
          <a:p>
            <a:r>
              <a:rPr lang="en-US" altLang="en-US" sz="3000" i="1" u="sng" dirty="0" err="1">
                <a:solidFill>
                  <a:srgbClr val="FF0000"/>
                </a:solidFill>
                <a:latin typeface="Times New Roman" panose="02020603050405020304" pitchFamily="18" charset="0"/>
                <a:cs typeface="Times New Roman" panose="02020603050405020304" pitchFamily="18" charset="0"/>
              </a:rPr>
              <a:t>Cách</a:t>
            </a:r>
            <a:r>
              <a:rPr lang="en-US" altLang="en-US" sz="3000" i="1" u="sng" dirty="0">
                <a:solidFill>
                  <a:srgbClr val="FF0000"/>
                </a:solidFill>
                <a:latin typeface="Times New Roman" panose="02020603050405020304" pitchFamily="18" charset="0"/>
                <a:cs typeface="Times New Roman" panose="02020603050405020304" pitchFamily="18" charset="0"/>
              </a:rPr>
              <a:t> </a:t>
            </a:r>
            <a:r>
              <a:rPr lang="en-US" altLang="en-US" sz="3000" i="1" u="sng" dirty="0" err="1">
                <a:solidFill>
                  <a:srgbClr val="FF0000"/>
                </a:solidFill>
                <a:latin typeface="Times New Roman" panose="02020603050405020304" pitchFamily="18" charset="0"/>
                <a:cs typeface="Times New Roman" panose="02020603050405020304" pitchFamily="18" charset="0"/>
              </a:rPr>
              <a:t>chơi</a:t>
            </a:r>
            <a:r>
              <a:rPr lang="en-US" altLang="en-US" sz="3000" i="1" u="sng" dirty="0">
                <a:solidFill>
                  <a:srgbClr val="FF0000"/>
                </a:solidFill>
                <a:latin typeface="Times New Roman" panose="02020603050405020304" pitchFamily="18" charset="0"/>
                <a:cs typeface="Times New Roman" panose="02020603050405020304" pitchFamily="18" charset="0"/>
              </a:rPr>
              <a:t>:</a:t>
            </a:r>
          </a:p>
          <a:p>
            <a:pPr>
              <a:buFontTx/>
              <a:buChar char="-"/>
            </a:pPr>
            <a:r>
              <a:rPr lang="en-US" altLang="en-US" sz="3000" dirty="0" err="1">
                <a:latin typeface="Times New Roman" panose="02020603050405020304" pitchFamily="18" charset="0"/>
                <a:cs typeface="Times New Roman" panose="02020603050405020304" pitchFamily="18" charset="0"/>
              </a:rPr>
              <a:t>Trẻ</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quan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sát</a:t>
            </a:r>
            <a:r>
              <a:rPr lang="en-US" altLang="en-US" sz="3000" dirty="0">
                <a:latin typeface="Times New Roman" panose="02020603050405020304" pitchFamily="18" charset="0"/>
                <a:cs typeface="Times New Roman" panose="02020603050405020304" pitchFamily="18" charset="0"/>
              </a:rPr>
              <a:t> 2 </a:t>
            </a:r>
            <a:r>
              <a:rPr lang="en-US" altLang="en-US" sz="3000" dirty="0" err="1">
                <a:latin typeface="Times New Roman" panose="02020603050405020304" pitchFamily="18" charset="0"/>
                <a:cs typeface="Times New Roman" panose="02020603050405020304" pitchFamily="18" charset="0"/>
              </a:rPr>
              <a:t>bức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hình</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và</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nhận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biết</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được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đâu</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là</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hành</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động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đúng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luật</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giao</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thông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đâu</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là</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hành</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động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sai</a:t>
            </a:r>
            <a:r>
              <a:rPr lang="en-US" altLang="en-US" sz="3000" dirty="0">
                <a:latin typeface="Times New Roman" panose="02020603050405020304" pitchFamily="18" charset="0"/>
                <a:cs typeface="Times New Roman" panose="02020603050405020304" pitchFamily="18" charset="0"/>
              </a:rPr>
              <a:t>.</a:t>
            </a:r>
          </a:p>
          <a:p>
            <a:pPr>
              <a:buFontTx/>
              <a:buChar char="-"/>
            </a:pPr>
            <a:r>
              <a:rPr lang="en-US" altLang="en-US" sz="3000" dirty="0" err="1">
                <a:latin typeface="Times New Roman" panose="02020603050405020304" pitchFamily="18" charset="0"/>
                <a:cs typeface="Times New Roman" panose="02020603050405020304" pitchFamily="18" charset="0"/>
              </a:rPr>
              <a:t>Trẻ</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chọn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và</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kích</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vào</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hình</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đúng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và</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mặt</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cười</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sẽ</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xuất</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hiện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nếu</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trẻ</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chọn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hành</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động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sai</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thì</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mặt</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mếu</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xuất</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hiện</a:t>
            </a:r>
            <a:endParaRPr lang="en-US" altLang="en-US" sz="3000" dirty="0">
              <a:latin typeface="Times New Roman" panose="02020603050405020304" pitchFamily="18" charset="0"/>
              <a:cs typeface="Times New Roman" panose="02020603050405020304" pitchFamily="18" charset="0"/>
            </a:endParaRPr>
          </a:p>
          <a:p>
            <a:pPr>
              <a:buFontTx/>
              <a:buNone/>
            </a:pPr>
            <a:endParaRPr lang="en-US" altLang="en-US" sz="3000" dirty="0"/>
          </a:p>
        </p:txBody>
      </p:sp>
      <p:pic>
        <p:nvPicPr>
          <p:cNvPr id="57360" name="Picture 16" descr="Picture1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806089" flipH="1">
            <a:off x="108873" y="126349"/>
            <a:ext cx="1084000" cy="2157497"/>
          </a:xfrm>
          <a:prstGeom prst="rect">
            <a:avLst/>
          </a:prstGeom>
          <a:noFill/>
          <a:extLst>
            <a:ext uri="{909E8E84-426E-40DD-AFC4-6F175D3DCCD1}">
              <a14:hiddenFill xmlns:a14="http://schemas.microsoft.com/office/drawing/2010/main">
                <a:solidFill>
                  <a:srgbClr val="FFFFFF"/>
                </a:solidFill>
              </a14:hiddenFill>
            </a:ext>
          </a:extLst>
        </p:spPr>
      </p:pic>
      <p:pic>
        <p:nvPicPr>
          <p:cNvPr id="57361" name="Picture 17" descr="Picture1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0517869">
            <a:off x="10971183" y="124603"/>
            <a:ext cx="1145417" cy="2145561"/>
          </a:xfrm>
          <a:prstGeom prst="rect">
            <a:avLst/>
          </a:prstGeom>
          <a:noFill/>
          <a:extLst>
            <a:ext uri="{909E8E84-426E-40DD-AFC4-6F175D3DCCD1}">
              <a14:hiddenFill xmlns:a14="http://schemas.microsoft.com/office/drawing/2010/main">
                <a:solidFill>
                  <a:srgbClr val="FFFFFF"/>
                </a:solidFill>
              </a14:hiddenFill>
            </a:ext>
          </a:extLst>
        </p:spPr>
      </p:pic>
      <p:pic>
        <p:nvPicPr>
          <p:cNvPr id="57367" name="Picture 23" descr="Picture3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4212852">
            <a:off x="2556669" y="5672932"/>
            <a:ext cx="658813" cy="590550"/>
          </a:xfrm>
          <a:prstGeom prst="rect">
            <a:avLst/>
          </a:prstGeom>
          <a:noFill/>
          <a:extLst>
            <a:ext uri="{909E8E84-426E-40DD-AFC4-6F175D3DCCD1}">
              <a14:hiddenFill xmlns:a14="http://schemas.microsoft.com/office/drawing/2010/main">
                <a:solidFill>
                  <a:srgbClr val="FFFFFF"/>
                </a:solidFill>
              </a14:hiddenFill>
            </a:ext>
          </a:extLst>
        </p:spPr>
      </p:pic>
      <p:pic>
        <p:nvPicPr>
          <p:cNvPr id="57368" name="Picture 24" descr="Picture3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4212852">
            <a:off x="5528469" y="5825332"/>
            <a:ext cx="658813" cy="590550"/>
          </a:xfrm>
          <a:prstGeom prst="rect">
            <a:avLst/>
          </a:prstGeom>
          <a:noFill/>
          <a:extLst>
            <a:ext uri="{909E8E84-426E-40DD-AFC4-6F175D3DCCD1}">
              <a14:hiddenFill xmlns:a14="http://schemas.microsoft.com/office/drawing/2010/main">
                <a:solidFill>
                  <a:srgbClr val="FFFFFF"/>
                </a:solidFill>
              </a14:hiddenFill>
            </a:ext>
          </a:extLst>
        </p:spPr>
      </p:pic>
      <p:pic>
        <p:nvPicPr>
          <p:cNvPr id="57369" name="Picture 25" descr="Picture3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4212852">
            <a:off x="8117682" y="5674519"/>
            <a:ext cx="685800" cy="614363"/>
          </a:xfrm>
          <a:prstGeom prst="rect">
            <a:avLst/>
          </a:prstGeom>
          <a:noFill/>
          <a:extLst>
            <a:ext uri="{909E8E84-426E-40DD-AFC4-6F175D3DCCD1}">
              <a14:hiddenFill xmlns:a14="http://schemas.microsoft.com/office/drawing/2010/main">
                <a:solidFill>
                  <a:srgbClr val="FFFFFF"/>
                </a:solidFill>
              </a14:hiddenFill>
            </a:ext>
          </a:extLst>
        </p:spPr>
      </p:pic>
      <p:pic>
        <p:nvPicPr>
          <p:cNvPr id="57370" name="Picture 26" descr="Picture3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4212852">
            <a:off x="10043319" y="2929732"/>
            <a:ext cx="658813" cy="590550"/>
          </a:xfrm>
          <a:prstGeom prst="rect">
            <a:avLst/>
          </a:prstGeom>
          <a:noFill/>
          <a:extLst>
            <a:ext uri="{909E8E84-426E-40DD-AFC4-6F175D3DCCD1}">
              <a14:hiddenFill xmlns:a14="http://schemas.microsoft.com/office/drawing/2010/main">
                <a:solidFill>
                  <a:srgbClr val="FFFFFF"/>
                </a:solidFill>
              </a14:hiddenFill>
            </a:ext>
          </a:extLst>
        </p:spPr>
      </p:pic>
      <p:pic>
        <p:nvPicPr>
          <p:cNvPr id="57371" name="Picture 27" descr="Picture3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4212852">
            <a:off x="1947069" y="3920332"/>
            <a:ext cx="658813" cy="590550"/>
          </a:xfrm>
          <a:prstGeom prst="rect">
            <a:avLst/>
          </a:prstGeom>
          <a:noFill/>
          <a:extLst>
            <a:ext uri="{909E8E84-426E-40DD-AFC4-6F175D3DCCD1}">
              <a14:hiddenFill xmlns:a14="http://schemas.microsoft.com/office/drawing/2010/main">
                <a:solidFill>
                  <a:srgbClr val="FFFFFF"/>
                </a:solidFill>
              </a14:hiddenFill>
            </a:ext>
          </a:extLst>
        </p:spPr>
      </p:pic>
      <p:pic>
        <p:nvPicPr>
          <p:cNvPr id="2" name="S3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81771" y="6178301"/>
            <a:ext cx="609600" cy="609600"/>
          </a:xfrm>
          <a:prstGeom prst="rect">
            <a:avLst/>
          </a:prstGeom>
        </p:spPr>
      </p:pic>
    </p:spTree>
    <p:extLst>
      <p:ext uri="{BB962C8B-B14F-4D97-AF65-F5344CB8AC3E}">
        <p14:creationId xmlns:p14="http://schemas.microsoft.com/office/powerpoint/2010/main" val="26980866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9200" fill="hold"/>
                                        <p:tgtEl>
                                          <p:spTgt spid="2"/>
                                        </p:tgtEl>
                                      </p:cBhvr>
                                    </p:cmd>
                                  </p:childTnLst>
                                </p:cTn>
                              </p:par>
                              <p:par>
                                <p:cTn id="7" presetID="0" presetClass="path" presetSubtype="0" repeatCount="indefinite" accel="50000" decel="50000" fill="hold" nodeType="withEffect">
                                  <p:stCondLst>
                                    <p:cond delay="0"/>
                                  </p:stCondLst>
                                  <p:childTnLst>
                                    <p:animMotion origin="layout" path="M -1.94444E-6 3.75723E-6 C -0.01163 0.00069 -0.02343 -0.00023 -0.03507 0.00208 C -0.04079 0.00324 -0.03975 0.01248 -0.04132 0.01688 C -0.04357 0.02289 -0.0493 0.03376 -0.0493 0.03376 C -0.05139 0.04555 -0.0559 0.05595 -0.05885 0.06751 C -0.05937 0.07468 -0.06007 0.08162 -0.06041 0.08879 C -0.06111 0.10497 -0.06059 0.12116 -0.06198 0.13734 C -0.06284 0.14774 -0.07586 0.17017 -0.08264 0.17341 C -0.09791 0.17202 -0.11354 0.17225 -0.12864 0.16902 C -0.13055 0.16855 -0.1302 0.16439 -0.13177 0.16277 C -0.13316 0.16139 -0.13507 0.16139 -0.13663 0.16069 C -0.14184 0.16139 -0.14722 0.16162 -0.15243 0.16277 C -0.15416 0.163 -0.15625 0.163 -0.15729 0.16485 C -0.16562 0.17896 -0.16649 0.20324 -0.17777 0.21341 C -0.18732 0.21087 -0.18854 0.2067 -0.19687 0.203 C -0.20399 0.19306 -0.20954 0.17965 -0.21753 0.1711 C -0.22604 0.16185 -0.23073 0.16046 -0.23975 0.15422 C -0.26579 0.15561 -0.28003 0.14867 -0.29687 0.1711 C -0.30104 0.18844 -0.29774 0.18104 -0.30798 0.19445 C -0.30954 0.19653 -0.31128 0.19861 -0.31284 0.20069 C -0.31389 0.20208 -0.31597 0.20509 -0.31597 0.20509 C -0.31875 0.21642 -0.32135 0.22566 -0.32864 0.2326 C -0.33246 0.24763 -0.32899 0.24254 -0.33663 0.24948 C -0.33871 0.25757 -0.3434 0.26104 -0.34618 0.26844 C -0.35208 0.28393 -0.35729 0.30104 -0.3651 0.31491 C -0.36927 0.33202 -0.37291 0.34913 -0.37777 0.36578 C -0.38177 0.37988 -0.38489 0.3963 -0.39687 0.40162 C -0.39948 0.39607 -0.40225 0.39029 -0.40486 0.38474 C -0.41007 0.37387 -0.41059 0.36162 -0.41597 0.35098 C -0.41875 0.33965 -0.42118 0.32948 -0.4302 0.32555 C -0.44357 0.32855 -0.43715 0.32532 -0.4493 0.33618 C -0.45295 0.33942 -0.45573 0.34451 -0.45885 0.34867 C -0.46041 0.35075 -0.46354 0.35514 -0.46354 0.35514 C -0.47257 0.39098 -0.50781 0.39144 -0.5302 0.39306 C -0.53385 0.4178 -0.53524 0.44254 -0.53975 0.46705 C -0.54097 0.47352 -0.54375 0.48046 -0.54618 0.48624 C -0.54809 0.49063 -0.55243 0.49896 -0.55243 0.49896 C -0.5592 0.49295 -0.56875 0.48 -0.57621 0.47769 C -0.57829 0.47699 -0.58055 0.47653 -0.58264 0.47561 C -0.58593 0.47445 -0.59218 0.47144 -0.59218 0.47144 C -0.59548 0.46011 -0.59652 0.45826 -0.60486 0.45457 C -0.60902 0.45526 -0.61336 0.45526 -0.61753 0.45665 C -0.63159 0.46173 -0.60885 0.46381 -0.63177 0.45873 C -0.63541 0.45642 -0.63975 0.45572 -0.64288 0.45225 C -0.6552 0.43907 -0.63333 0.45272 -0.65399 0.44185 C -0.65833 0.43352 -0.66354 0.42636 -0.6684 0.4185 C -0.67291 0.39468 -0.67135 0.40624 -0.66666 0.35931 C -0.66527 0.34543 -0.66562 0.34751 -0.65885 0.34451 C -0.65659 0.33896 -0.64791 0.32601 -0.65399 0.31907 C -0.65642 0.3163 -0.66041 0.31769 -0.66354 0.31699 C -0.7085 0.30566 -0.67222 0.31191 -0.74288 0.30659 C -0.77031 0.29896 -0.78524 0.30127 -0.81597 0.30428 C -0.82066 0.31399 -0.82239 0.32254 -0.82395 0.33387 C -0.82291 0.35214 -0.82257 0.37063 -0.82066 0.3889 C -0.81979 0.39676 -0.80486 0.39954 -0.80486 0.39954 C -0.80382 0.40231 -0.8026 0.40509 -0.80173 0.40786 C -0.80104 0.40994 -0.80121 0.41272 -0.8 0.41433 C -0.79843 0.41642 -0.79566 0.41665 -0.79375 0.4185 C -0.78906 0.42289 -0.78871 0.42705 -0.78264 0.42705 " pathEditMode="relative" ptsTypes="ffffffffffffffffffffffffffffffffffffffffffffffffffffffffffA">
                                      <p:cBhvr>
                                        <p:cTn id="8" dur="3000" fill="hold"/>
                                        <p:tgtEl>
                                          <p:spTgt spid="57367"/>
                                        </p:tgtEl>
                                        <p:attrNameLst>
                                          <p:attrName>ppt_x</p:attrName>
                                          <p:attrName>ppt_y</p:attrName>
                                        </p:attrNameLst>
                                      </p:cBhvr>
                                    </p:animMotion>
                                  </p:childTnLst>
                                </p:cTn>
                              </p:par>
                              <p:par>
                                <p:cTn id="9" presetID="0" presetClass="path" presetSubtype="0" repeatCount="indefinite" accel="50000" decel="50000" fill="hold" nodeType="withEffect">
                                  <p:stCondLst>
                                    <p:cond delay="0"/>
                                  </p:stCondLst>
                                  <p:childTnLst>
                                    <p:animMotion origin="layout" path="M -1.94444E-6 3.75723E-6 C -0.01163 0.00069 -0.02343 -0.00023 -0.03507 0.00208 C -0.04079 0.00324 -0.03975 0.01248 -0.04132 0.01688 C -0.04357 0.02289 -0.0493 0.03376 -0.0493 0.03376 C -0.05139 0.04555 -0.0559 0.05595 -0.05885 0.06751 C -0.05937 0.07468 -0.06007 0.08162 -0.06041 0.08879 C -0.06111 0.10497 -0.06059 0.12116 -0.06198 0.13734 C -0.06284 0.14774 -0.07586 0.17017 -0.08264 0.17341 C -0.09791 0.17202 -0.11354 0.17225 -0.12864 0.16902 C -0.13055 0.16855 -0.1302 0.16439 -0.13177 0.16277 C -0.13316 0.16139 -0.13507 0.16139 -0.13663 0.16069 C -0.14184 0.16139 -0.14722 0.16162 -0.15243 0.16277 C -0.15416 0.163 -0.15625 0.163 -0.15729 0.16485 C -0.16562 0.17896 -0.16649 0.20324 -0.17777 0.21341 C -0.18732 0.21087 -0.18854 0.2067 -0.19687 0.203 C -0.20399 0.19306 -0.20954 0.17965 -0.21753 0.1711 C -0.22604 0.16185 -0.23073 0.16046 -0.23975 0.15422 C -0.26579 0.15561 -0.28003 0.14867 -0.29687 0.1711 C -0.30104 0.18844 -0.29774 0.18104 -0.30798 0.19445 C -0.30954 0.19653 -0.31128 0.19861 -0.31284 0.20069 C -0.31389 0.20208 -0.31597 0.20509 -0.31597 0.20509 C -0.31875 0.21642 -0.32135 0.22566 -0.32864 0.2326 C -0.33246 0.24763 -0.32899 0.24254 -0.33663 0.24948 C -0.33871 0.25757 -0.3434 0.26104 -0.34618 0.26844 C -0.35208 0.28393 -0.35729 0.30104 -0.3651 0.31491 C -0.36927 0.33202 -0.37291 0.34913 -0.37777 0.36578 C -0.38177 0.37988 -0.38489 0.3963 -0.39687 0.40162 C -0.39948 0.39607 -0.40225 0.39029 -0.40486 0.38474 C -0.41007 0.37387 -0.41059 0.36162 -0.41597 0.35098 C -0.41875 0.33965 -0.42118 0.32948 -0.4302 0.32555 C -0.44357 0.32855 -0.43715 0.32532 -0.4493 0.33618 C -0.45295 0.33942 -0.45573 0.34451 -0.45885 0.34867 C -0.46041 0.35075 -0.46354 0.35514 -0.46354 0.35514 C -0.47257 0.39098 -0.50781 0.39144 -0.5302 0.39306 C -0.53385 0.4178 -0.53524 0.44254 -0.53975 0.46705 C -0.54097 0.47352 -0.54375 0.48046 -0.54618 0.48624 C -0.54809 0.49063 -0.55243 0.49896 -0.55243 0.49896 C -0.5592 0.49295 -0.56875 0.48 -0.57621 0.47769 C -0.57829 0.47699 -0.58055 0.47653 -0.58264 0.47561 C -0.58593 0.47445 -0.59218 0.47144 -0.59218 0.47144 C -0.59548 0.46011 -0.59652 0.45826 -0.60486 0.45457 C -0.60902 0.45526 -0.61336 0.45526 -0.61753 0.45665 C -0.63159 0.46173 -0.60885 0.46381 -0.63177 0.45873 C -0.63541 0.45642 -0.63975 0.45572 -0.64288 0.45225 C -0.6552 0.43907 -0.63333 0.45272 -0.65399 0.44185 C -0.65833 0.43352 -0.66354 0.42636 -0.6684 0.4185 C -0.67291 0.39468 -0.67135 0.40624 -0.66666 0.35931 C -0.66527 0.34543 -0.66562 0.34751 -0.65885 0.34451 C -0.65659 0.33896 -0.64791 0.32601 -0.65399 0.31907 C -0.65642 0.3163 -0.66041 0.31769 -0.66354 0.31699 C -0.7085 0.30566 -0.67222 0.31191 -0.74288 0.30659 C -0.77031 0.29896 -0.78524 0.30127 -0.81597 0.30428 C -0.82066 0.31399 -0.82239 0.32254 -0.82395 0.33387 C -0.82291 0.35214 -0.82257 0.37063 -0.82066 0.3889 C -0.81979 0.39676 -0.80486 0.39954 -0.80486 0.39954 C -0.80382 0.40231 -0.8026 0.40509 -0.80173 0.40786 C -0.80104 0.40994 -0.80121 0.41272 -0.8 0.41433 C -0.79843 0.41642 -0.79566 0.41665 -0.79375 0.4185 C -0.78906 0.42289 -0.78871 0.42705 -0.78264 0.42705 " pathEditMode="relative" ptsTypes="ffffffffffffffffffffffffffffffffffffffffffffffffffffffffffA">
                                      <p:cBhvr>
                                        <p:cTn id="10" dur="3000" fill="hold"/>
                                        <p:tgtEl>
                                          <p:spTgt spid="57368"/>
                                        </p:tgtEl>
                                        <p:attrNameLst>
                                          <p:attrName>ppt_x</p:attrName>
                                          <p:attrName>ppt_y</p:attrName>
                                        </p:attrNameLst>
                                      </p:cBhvr>
                                    </p:animMotion>
                                  </p:childTnLst>
                                </p:cTn>
                              </p:par>
                              <p:par>
                                <p:cTn id="11" presetID="0" presetClass="path" presetSubtype="0" repeatCount="indefinite" accel="50000" decel="50000" fill="hold" nodeType="withEffect">
                                  <p:stCondLst>
                                    <p:cond delay="0"/>
                                  </p:stCondLst>
                                  <p:childTnLst>
                                    <p:animMotion origin="layout" path="M -1.94444E-6 3.75723E-6 C -0.01163 0.00069 -0.02343 -0.00023 -0.03507 0.00208 C -0.04079 0.00324 -0.03975 0.01248 -0.04132 0.01688 C -0.04357 0.02289 -0.0493 0.03376 -0.0493 0.03376 C -0.05139 0.04555 -0.0559 0.05595 -0.05885 0.06751 C -0.05937 0.07468 -0.06007 0.08162 -0.06041 0.08879 C -0.06111 0.10497 -0.06059 0.12116 -0.06198 0.13734 C -0.06284 0.14774 -0.07586 0.17017 -0.08264 0.17341 C -0.09791 0.17202 -0.11354 0.17225 -0.12864 0.16902 C -0.13055 0.16855 -0.1302 0.16439 -0.13177 0.16277 C -0.13316 0.16139 -0.13507 0.16139 -0.13663 0.16069 C -0.14184 0.16139 -0.14722 0.16162 -0.15243 0.16277 C -0.15416 0.163 -0.15625 0.163 -0.15729 0.16485 C -0.16562 0.17896 -0.16649 0.20324 -0.17777 0.21341 C -0.18732 0.21087 -0.18854 0.2067 -0.19687 0.203 C -0.20399 0.19306 -0.20954 0.17965 -0.21753 0.1711 C -0.22604 0.16185 -0.23073 0.16046 -0.23975 0.15422 C -0.26579 0.15561 -0.28003 0.14867 -0.29687 0.1711 C -0.30104 0.18844 -0.29774 0.18104 -0.30798 0.19445 C -0.30954 0.19653 -0.31128 0.19861 -0.31284 0.20069 C -0.31389 0.20208 -0.31597 0.20509 -0.31597 0.20509 C -0.31875 0.21642 -0.32135 0.22566 -0.32864 0.2326 C -0.33246 0.24763 -0.32899 0.24254 -0.33663 0.24948 C -0.33871 0.25757 -0.3434 0.26104 -0.34618 0.26844 C -0.35208 0.28393 -0.35729 0.30104 -0.3651 0.31491 C -0.36927 0.33202 -0.37291 0.34913 -0.37777 0.36578 C -0.38177 0.37988 -0.38489 0.3963 -0.39687 0.40162 C -0.39948 0.39607 -0.40225 0.39029 -0.40486 0.38474 C -0.41007 0.37387 -0.41059 0.36162 -0.41597 0.35098 C -0.41875 0.33965 -0.42118 0.32948 -0.4302 0.32555 C -0.44357 0.32855 -0.43715 0.32532 -0.4493 0.33618 C -0.45295 0.33942 -0.45573 0.34451 -0.45885 0.34867 C -0.46041 0.35075 -0.46354 0.35514 -0.46354 0.35514 C -0.47257 0.39098 -0.50781 0.39144 -0.5302 0.39306 C -0.53385 0.4178 -0.53524 0.44254 -0.53975 0.46705 C -0.54097 0.47352 -0.54375 0.48046 -0.54618 0.48624 C -0.54809 0.49063 -0.55243 0.49896 -0.55243 0.49896 C -0.5592 0.49295 -0.56875 0.48 -0.57621 0.47769 C -0.57829 0.47699 -0.58055 0.47653 -0.58264 0.47561 C -0.58593 0.47445 -0.59218 0.47144 -0.59218 0.47144 C -0.59548 0.46011 -0.59652 0.45826 -0.60486 0.45457 C -0.60902 0.45526 -0.61336 0.45526 -0.61753 0.45665 C -0.63159 0.46173 -0.60885 0.46381 -0.63177 0.45873 C -0.63541 0.45642 -0.63975 0.45572 -0.64288 0.45225 C -0.6552 0.43907 -0.63333 0.45272 -0.65399 0.44185 C -0.65833 0.43352 -0.66354 0.42636 -0.6684 0.4185 C -0.67291 0.39468 -0.67135 0.40624 -0.66666 0.35931 C -0.66527 0.34543 -0.66562 0.34751 -0.65885 0.34451 C -0.65659 0.33896 -0.64791 0.32601 -0.65399 0.31907 C -0.65642 0.3163 -0.66041 0.31769 -0.66354 0.31699 C -0.7085 0.30566 -0.67222 0.31191 -0.74288 0.30659 C -0.77031 0.29896 -0.78524 0.30127 -0.81597 0.30428 C -0.82066 0.31399 -0.82239 0.32254 -0.82395 0.33387 C -0.82291 0.35214 -0.82257 0.37063 -0.82066 0.3889 C -0.81979 0.39676 -0.80486 0.39954 -0.80486 0.39954 C -0.80382 0.40231 -0.8026 0.40509 -0.80173 0.40786 C -0.80104 0.40994 -0.80121 0.41272 -0.8 0.41433 C -0.79843 0.41642 -0.79566 0.41665 -0.79375 0.4185 C -0.78906 0.42289 -0.78871 0.42705 -0.78264 0.42705 " pathEditMode="relative" ptsTypes="ffffffffffffffffffffffffffffffffffffffffffffffffffffffffffA">
                                      <p:cBhvr>
                                        <p:cTn id="12" dur="3000" fill="hold"/>
                                        <p:tgtEl>
                                          <p:spTgt spid="57369"/>
                                        </p:tgtEl>
                                        <p:attrNameLst>
                                          <p:attrName>ppt_x</p:attrName>
                                          <p:attrName>ppt_y</p:attrName>
                                        </p:attrNameLst>
                                      </p:cBhvr>
                                    </p:animMotion>
                                  </p:childTnLst>
                                </p:cTn>
                              </p:par>
                              <p:par>
                                <p:cTn id="13" presetID="0" presetClass="path" presetSubtype="0" repeatCount="indefinite" accel="50000" decel="50000" fill="hold" nodeType="withEffect">
                                  <p:stCondLst>
                                    <p:cond delay="0"/>
                                  </p:stCondLst>
                                  <p:childTnLst>
                                    <p:animMotion origin="layout" path="M -1.94444E-6 3.75723E-6 C -0.01163 0.00069 -0.02343 -0.00023 -0.03507 0.00208 C -0.04079 0.00324 -0.03975 0.01248 -0.04132 0.01688 C -0.04357 0.02289 -0.0493 0.03376 -0.0493 0.03376 C -0.05139 0.04555 -0.0559 0.05595 -0.05885 0.06751 C -0.05937 0.07468 -0.06007 0.08162 -0.06041 0.08879 C -0.06111 0.10497 -0.06059 0.12116 -0.06198 0.13734 C -0.06284 0.14774 -0.07586 0.17017 -0.08264 0.17341 C -0.09791 0.17202 -0.11354 0.17225 -0.12864 0.16902 C -0.13055 0.16855 -0.1302 0.16439 -0.13177 0.16277 C -0.13316 0.16139 -0.13507 0.16139 -0.13663 0.16069 C -0.14184 0.16139 -0.14722 0.16162 -0.15243 0.16277 C -0.15416 0.163 -0.15625 0.163 -0.15729 0.16485 C -0.16562 0.17896 -0.16649 0.20324 -0.17777 0.21341 C -0.18732 0.21087 -0.18854 0.2067 -0.19687 0.203 C -0.20399 0.19306 -0.20954 0.17965 -0.21753 0.1711 C -0.22604 0.16185 -0.23073 0.16046 -0.23975 0.15422 C -0.26579 0.15561 -0.28003 0.14867 -0.29687 0.1711 C -0.30104 0.18844 -0.29774 0.18104 -0.30798 0.19445 C -0.30954 0.19653 -0.31128 0.19861 -0.31284 0.20069 C -0.31389 0.20208 -0.31597 0.20509 -0.31597 0.20509 C -0.31875 0.21642 -0.32135 0.22566 -0.32864 0.2326 C -0.33246 0.24763 -0.32899 0.24254 -0.33663 0.24948 C -0.33871 0.25757 -0.3434 0.26104 -0.34618 0.26844 C -0.35208 0.28393 -0.35729 0.30104 -0.3651 0.31491 C -0.36927 0.33202 -0.37291 0.34913 -0.37777 0.36578 C -0.38177 0.37988 -0.38489 0.3963 -0.39687 0.40162 C -0.39948 0.39607 -0.40225 0.39029 -0.40486 0.38474 C -0.41007 0.37387 -0.41059 0.36162 -0.41597 0.35098 C -0.41875 0.33965 -0.42118 0.32948 -0.4302 0.32555 C -0.44357 0.32855 -0.43715 0.32532 -0.4493 0.33618 C -0.45295 0.33942 -0.45573 0.34451 -0.45885 0.34867 C -0.46041 0.35075 -0.46354 0.35514 -0.46354 0.35514 C -0.47257 0.39098 -0.50781 0.39144 -0.5302 0.39306 C -0.53385 0.4178 -0.53524 0.44254 -0.53975 0.46705 C -0.54097 0.47352 -0.54375 0.48046 -0.54618 0.48624 C -0.54809 0.49063 -0.55243 0.49896 -0.55243 0.49896 C -0.5592 0.49295 -0.56875 0.48 -0.57621 0.47769 C -0.57829 0.47699 -0.58055 0.47653 -0.58264 0.47561 C -0.58593 0.47445 -0.59218 0.47144 -0.59218 0.47144 C -0.59548 0.46011 -0.59652 0.45826 -0.60486 0.45457 C -0.60902 0.45526 -0.61336 0.45526 -0.61753 0.45665 C -0.63159 0.46173 -0.60885 0.46381 -0.63177 0.45873 C -0.63541 0.45642 -0.63975 0.45572 -0.64288 0.45225 C -0.6552 0.43907 -0.63333 0.45272 -0.65399 0.44185 C -0.65833 0.43352 -0.66354 0.42636 -0.6684 0.4185 C -0.67291 0.39468 -0.67135 0.40624 -0.66666 0.35931 C -0.66527 0.34543 -0.66562 0.34751 -0.65885 0.34451 C -0.65659 0.33896 -0.64791 0.32601 -0.65399 0.31907 C -0.65642 0.3163 -0.66041 0.31769 -0.66354 0.31699 C -0.7085 0.30566 -0.67222 0.31191 -0.74288 0.30659 C -0.77031 0.29896 -0.78524 0.30127 -0.81597 0.30428 C -0.82066 0.31399 -0.82239 0.32254 -0.82395 0.33387 C -0.82291 0.35214 -0.82257 0.37063 -0.82066 0.3889 C -0.81979 0.39676 -0.80486 0.39954 -0.80486 0.39954 C -0.80382 0.40231 -0.8026 0.40509 -0.80173 0.40786 C -0.80104 0.40994 -0.80121 0.41272 -0.8 0.41433 C -0.79843 0.41642 -0.79566 0.41665 -0.79375 0.4185 C -0.78906 0.42289 -0.78871 0.42705 -0.78264 0.42705 " pathEditMode="relative" ptsTypes="ffffffffffffffffffffffffffffffffffffffffffffffffffffffffffA">
                                      <p:cBhvr>
                                        <p:cTn id="14" dur="3000" fill="hold"/>
                                        <p:tgtEl>
                                          <p:spTgt spid="57370"/>
                                        </p:tgtEl>
                                        <p:attrNameLst>
                                          <p:attrName>ppt_x</p:attrName>
                                          <p:attrName>ppt_y</p:attrName>
                                        </p:attrNameLst>
                                      </p:cBhvr>
                                    </p:animMotion>
                                  </p:childTnLst>
                                </p:cTn>
                              </p:par>
                              <p:par>
                                <p:cTn id="15" presetID="0" presetClass="path" presetSubtype="0" repeatCount="indefinite" accel="50000" decel="50000" fill="hold" nodeType="withEffect">
                                  <p:stCondLst>
                                    <p:cond delay="0"/>
                                  </p:stCondLst>
                                  <p:childTnLst>
                                    <p:animMotion origin="layout" path="M -1.94444E-6 3.75723E-6 C -0.01163 0.00069 -0.02343 -0.00023 -0.03507 0.00208 C -0.04079 0.00324 -0.03975 0.01248 -0.04132 0.01688 C -0.04357 0.02289 -0.0493 0.03376 -0.0493 0.03376 C -0.05139 0.04555 -0.0559 0.05595 -0.05885 0.06751 C -0.05937 0.07468 -0.06007 0.08162 -0.06041 0.08879 C -0.06111 0.10497 -0.06059 0.12116 -0.06198 0.13734 C -0.06284 0.14774 -0.07586 0.17017 -0.08264 0.17341 C -0.09791 0.17202 -0.11354 0.17225 -0.12864 0.16902 C -0.13055 0.16855 -0.1302 0.16439 -0.13177 0.16277 C -0.13316 0.16139 -0.13507 0.16139 -0.13663 0.16069 C -0.14184 0.16139 -0.14722 0.16162 -0.15243 0.16277 C -0.15416 0.163 -0.15625 0.163 -0.15729 0.16485 C -0.16562 0.17896 -0.16649 0.20324 -0.17777 0.21341 C -0.18732 0.21087 -0.18854 0.2067 -0.19687 0.203 C -0.20399 0.19306 -0.20954 0.17965 -0.21753 0.1711 C -0.22604 0.16185 -0.23073 0.16046 -0.23975 0.15422 C -0.26579 0.15561 -0.28003 0.14867 -0.29687 0.1711 C -0.30104 0.18844 -0.29774 0.18104 -0.30798 0.19445 C -0.30954 0.19653 -0.31128 0.19861 -0.31284 0.20069 C -0.31389 0.20208 -0.31597 0.20509 -0.31597 0.20509 C -0.31875 0.21642 -0.32135 0.22566 -0.32864 0.2326 C -0.33246 0.24763 -0.32899 0.24254 -0.33663 0.24948 C -0.33871 0.25757 -0.3434 0.26104 -0.34618 0.26844 C -0.35208 0.28393 -0.35729 0.30104 -0.3651 0.31491 C -0.36927 0.33202 -0.37291 0.34913 -0.37777 0.36578 C -0.38177 0.37988 -0.38489 0.3963 -0.39687 0.40162 C -0.39948 0.39607 -0.40225 0.39029 -0.40486 0.38474 C -0.41007 0.37387 -0.41059 0.36162 -0.41597 0.35098 C -0.41875 0.33965 -0.42118 0.32948 -0.4302 0.32555 C -0.44357 0.32855 -0.43715 0.32532 -0.4493 0.33618 C -0.45295 0.33942 -0.45573 0.34451 -0.45885 0.34867 C -0.46041 0.35075 -0.46354 0.35514 -0.46354 0.35514 C -0.47257 0.39098 -0.50781 0.39144 -0.5302 0.39306 C -0.53385 0.4178 -0.53524 0.44254 -0.53975 0.46705 C -0.54097 0.47352 -0.54375 0.48046 -0.54618 0.48624 C -0.54809 0.49063 -0.55243 0.49896 -0.55243 0.49896 C -0.5592 0.49295 -0.56875 0.48 -0.57621 0.47769 C -0.57829 0.47699 -0.58055 0.47653 -0.58264 0.47561 C -0.58593 0.47445 -0.59218 0.47144 -0.59218 0.47144 C -0.59548 0.46011 -0.59652 0.45826 -0.60486 0.45457 C -0.60902 0.45526 -0.61336 0.45526 -0.61753 0.45665 C -0.63159 0.46173 -0.60885 0.46381 -0.63177 0.45873 C -0.63541 0.45642 -0.63975 0.45572 -0.64288 0.45225 C -0.6552 0.43907 -0.63333 0.45272 -0.65399 0.44185 C -0.65833 0.43352 -0.66354 0.42636 -0.6684 0.4185 C -0.67291 0.39468 -0.67135 0.40624 -0.66666 0.35931 C -0.66527 0.34543 -0.66562 0.34751 -0.65885 0.34451 C -0.65659 0.33896 -0.64791 0.32601 -0.65399 0.31907 C -0.65642 0.3163 -0.66041 0.31769 -0.66354 0.31699 C -0.7085 0.30566 -0.67222 0.31191 -0.74288 0.30659 C -0.77031 0.29896 -0.78524 0.30127 -0.81597 0.30428 C -0.82066 0.31399 -0.82239 0.32254 -0.82395 0.33387 C -0.82291 0.35214 -0.82257 0.37063 -0.82066 0.3889 C -0.81979 0.39676 -0.80486 0.39954 -0.80486 0.39954 C -0.80382 0.40231 -0.8026 0.40509 -0.80173 0.40786 C -0.80104 0.40994 -0.80121 0.41272 -0.8 0.41433 C -0.79843 0.41642 -0.79566 0.41665 -0.79375 0.4185 C -0.78906 0.42289 -0.78871 0.42705 -0.78264 0.42705 " pathEditMode="relative" ptsTypes="ffffffffffffffffffffffffffffffffffffffffffffffffffffffffffA">
                                      <p:cBhvr>
                                        <p:cTn id="16" dur="3000" fill="hold"/>
                                        <p:tgtEl>
                                          <p:spTgt spid="5737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7" fill="hold" display="0">
                  <p:stCondLst>
                    <p:cond delay="indefinite"/>
                  </p:stCondLst>
                  <p:endCondLst>
                    <p:cond evt="onStopAudio" delay="0">
                      <p:tgtEl>
                        <p:sldTgt/>
                      </p:tgtEl>
                    </p:cond>
                  </p:endCondLst>
                </p:cTn>
                <p:tgtEl>
                  <p:spTgt spid="2"/>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endParaRPr lang="en-US" altLang="en-US"/>
          </a:p>
        </p:txBody>
      </p:sp>
      <p:pic>
        <p:nvPicPr>
          <p:cNvPr id="58373" name="Picture 5" descr="webjong_illustrations_1024389_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8371" name="Rectangle 3"/>
          <p:cNvSpPr>
            <a:spLocks noGrp="1" noChangeArrowheads="1"/>
          </p:cNvSpPr>
          <p:nvPr>
            <p:ph type="body" idx="1"/>
          </p:nvPr>
        </p:nvSpPr>
        <p:spPr>
          <a:xfrm>
            <a:off x="218572" y="1857968"/>
            <a:ext cx="5839327" cy="6811963"/>
          </a:xfrm>
        </p:spPr>
        <p:txBody>
          <a:bodyPr/>
          <a:lstStyle/>
          <a:p>
            <a:pPr>
              <a:buFontTx/>
              <a:buNone/>
            </a:pPr>
            <a:r>
              <a:rPr lang="en-US" altLang="en-US" sz="3000" b="1" i="1" dirty="0" err="1">
                <a:solidFill>
                  <a:srgbClr val="FF0000"/>
                </a:solidFill>
                <a:latin typeface="Times New Roman" panose="02020603050405020304" pitchFamily="18" charset="0"/>
                <a:cs typeface="Times New Roman" panose="02020603050405020304" pitchFamily="18" charset="0"/>
              </a:rPr>
              <a:t>Trò</a:t>
            </a:r>
            <a:r>
              <a:rPr lang="en-US" altLang="en-US" sz="3000" b="1" i="1" dirty="0">
                <a:solidFill>
                  <a:srgbClr val="FF0000"/>
                </a:solidFill>
                <a:latin typeface="Times New Roman" panose="02020603050405020304" pitchFamily="18" charset="0"/>
                <a:cs typeface="Times New Roman" panose="02020603050405020304" pitchFamily="18" charset="0"/>
              </a:rPr>
              <a:t> </a:t>
            </a:r>
            <a:r>
              <a:rPr lang="en-US" altLang="en-US" sz="3000" b="1" i="1" dirty="0" err="1">
                <a:solidFill>
                  <a:srgbClr val="FF0000"/>
                </a:solidFill>
                <a:latin typeface="Times New Roman" panose="02020603050405020304" pitchFamily="18" charset="0"/>
                <a:cs typeface="Times New Roman" panose="02020603050405020304" pitchFamily="18" charset="0"/>
              </a:rPr>
              <a:t>chơi</a:t>
            </a:r>
            <a:r>
              <a:rPr lang="en-US" altLang="en-US" sz="3000" b="1" i="1" dirty="0">
                <a:solidFill>
                  <a:srgbClr val="FF0000"/>
                </a:solidFill>
                <a:latin typeface="Times New Roman" panose="02020603050405020304" pitchFamily="18" charset="0"/>
                <a:cs typeface="Times New Roman" panose="02020603050405020304" pitchFamily="18" charset="0"/>
              </a:rPr>
              <a:t> 3: Ai </a:t>
            </a:r>
            <a:r>
              <a:rPr lang="en-US" altLang="en-US" sz="3000" b="1" i="1" dirty="0" err="1">
                <a:solidFill>
                  <a:srgbClr val="FF0000"/>
                </a:solidFill>
                <a:latin typeface="Times New Roman" panose="02020603050405020304" pitchFamily="18" charset="0"/>
                <a:cs typeface="Times New Roman" panose="02020603050405020304" pitchFamily="18" charset="0"/>
              </a:rPr>
              <a:t>đoán</a:t>
            </a:r>
            <a:r>
              <a:rPr lang="en-US" altLang="en-US" sz="3000" b="1" i="1" dirty="0">
                <a:solidFill>
                  <a:srgbClr val="FF0000"/>
                </a:solidFill>
                <a:latin typeface="Times New Roman" panose="02020603050405020304" pitchFamily="18" charset="0"/>
                <a:cs typeface="Times New Roman" panose="02020603050405020304" pitchFamily="18" charset="0"/>
              </a:rPr>
              <a:t> </a:t>
            </a:r>
            <a:r>
              <a:rPr lang="en-US" altLang="en-US" sz="3000" b="1" i="1" dirty="0" err="1">
                <a:solidFill>
                  <a:srgbClr val="FF0000"/>
                </a:solidFill>
                <a:latin typeface="Times New Roman" panose="02020603050405020304" pitchFamily="18" charset="0"/>
                <a:cs typeface="Times New Roman" panose="02020603050405020304" pitchFamily="18" charset="0"/>
              </a:rPr>
              <a:t>giỏi</a:t>
            </a:r>
            <a:endParaRPr lang="en-US" altLang="en-US" sz="3000" b="1" i="1" dirty="0">
              <a:solidFill>
                <a:srgbClr val="FF0000"/>
              </a:solidFill>
              <a:latin typeface="Times New Roman" panose="02020603050405020304" pitchFamily="18" charset="0"/>
              <a:cs typeface="Times New Roman" panose="02020603050405020304" pitchFamily="18" charset="0"/>
            </a:endParaRPr>
          </a:p>
          <a:p>
            <a:pPr>
              <a:buFontTx/>
              <a:buChar char="-"/>
            </a:pPr>
            <a:r>
              <a:rPr lang="en-US" altLang="en-US" sz="3000" dirty="0" err="1">
                <a:latin typeface="Times New Roman" panose="02020603050405020304" pitchFamily="18" charset="0"/>
                <a:cs typeface="Times New Roman" panose="02020603050405020304" pitchFamily="18" charset="0"/>
              </a:rPr>
              <a:t>Trên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màn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hình</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có</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các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hình</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ảnh</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và</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các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hành</a:t>
            </a:r>
            <a:r>
              <a:rPr lang="en-US" altLang="en-US" sz="3000" dirty="0">
                <a:latin typeface="Times New Roman" panose="02020603050405020304" pitchFamily="18" charset="0"/>
                <a:cs typeface="Times New Roman" panose="02020603050405020304" pitchFamily="18" charset="0"/>
              </a:rPr>
              <a:t> vi </a:t>
            </a:r>
            <a:r>
              <a:rPr lang="en-US" altLang="en-US" sz="3000" dirty="0" err="1">
                <a:latin typeface="Times New Roman" panose="02020603050405020304" pitchFamily="18" charset="0"/>
                <a:cs typeface="Times New Roman" panose="02020603050405020304" pitchFamily="18" charset="0"/>
              </a:rPr>
              <a:t>đúng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và</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sai</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khi</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tham</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gia</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giao</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thông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Nhiệm</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vụ</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của</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các</a:t>
            </a:r>
            <a:r>
              <a:rPr lang="en-US" altLang="en-US" sz="3000" dirty="0">
                <a:latin typeface="Times New Roman" panose="02020603050405020304" pitchFamily="18" charset="0"/>
                <a:cs typeface="Times New Roman" panose="02020603050405020304" pitchFamily="18" charset="0"/>
              </a:rPr>
              <a:t> con </a:t>
            </a:r>
            <a:r>
              <a:rPr lang="en-US" altLang="en-US" sz="3000" dirty="0" err="1">
                <a:latin typeface="Times New Roman" panose="02020603050405020304" pitchFamily="18" charset="0"/>
                <a:cs typeface="Times New Roman" panose="02020603050405020304" pitchFamily="18" charset="0"/>
              </a:rPr>
              <a:t>là</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đoán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xem</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đâu</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là</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hình</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ảnh</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và</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hành</a:t>
            </a:r>
            <a:r>
              <a:rPr lang="en-US" altLang="en-US" sz="3000" dirty="0">
                <a:latin typeface="Times New Roman" panose="02020603050405020304" pitchFamily="18" charset="0"/>
                <a:cs typeface="Times New Roman" panose="02020603050405020304" pitchFamily="18" charset="0"/>
              </a:rPr>
              <a:t> vi </a:t>
            </a:r>
            <a:r>
              <a:rPr lang="en-US" altLang="en-US" sz="3000" dirty="0" err="1">
                <a:latin typeface="Times New Roman" panose="02020603050405020304" pitchFamily="18" charset="0"/>
                <a:cs typeface="Times New Roman" panose="02020603050405020304" pitchFamily="18" charset="0"/>
              </a:rPr>
              <a:t>đúng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và</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sai</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nhé</a:t>
            </a:r>
            <a:r>
              <a:rPr lang="en-US" altLang="en-US" sz="3000" dirty="0">
                <a:latin typeface="Times New Roman" panose="02020603050405020304" pitchFamily="18" charset="0"/>
                <a:cs typeface="Times New Roman" panose="02020603050405020304" pitchFamily="18" charset="0"/>
              </a:rPr>
              <a:t>.</a:t>
            </a:r>
          </a:p>
          <a:p>
            <a:pPr>
              <a:buFontTx/>
              <a:buChar char="-"/>
            </a:pPr>
            <a:endParaRPr lang="en-US" altLang="en-US" sz="3000" dirty="0">
              <a:latin typeface="Times New Roman" panose="02020603050405020304" pitchFamily="18" charset="0"/>
              <a:cs typeface="Times New Roman" panose="02020603050405020304" pitchFamily="18" charset="0"/>
            </a:endParaRPr>
          </a:p>
          <a:p>
            <a:pPr>
              <a:buFontTx/>
              <a:buNone/>
            </a:pPr>
            <a:endParaRPr lang="en-US" altLang="en-US" dirty="0"/>
          </a:p>
        </p:txBody>
      </p:sp>
      <p:pic>
        <p:nvPicPr>
          <p:cNvPr id="58376" name="Picture 8" descr="67126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515600" y="5295901"/>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58378" name="Picture 10" descr="Picture3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4212852">
            <a:off x="10176669" y="34132"/>
            <a:ext cx="658813" cy="590550"/>
          </a:xfrm>
          <a:prstGeom prst="rect">
            <a:avLst/>
          </a:prstGeom>
          <a:noFill/>
          <a:extLst>
            <a:ext uri="{909E8E84-426E-40DD-AFC4-6F175D3DCCD1}">
              <a14:hiddenFill xmlns:a14="http://schemas.microsoft.com/office/drawing/2010/main">
                <a:solidFill>
                  <a:srgbClr val="FFFFFF"/>
                </a:solidFill>
              </a14:hiddenFill>
            </a:ext>
          </a:extLst>
        </p:spPr>
      </p:pic>
      <p:pic>
        <p:nvPicPr>
          <p:cNvPr id="58379" name="Picture 11" descr="Picture3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4212852">
            <a:off x="9240838" y="512763"/>
            <a:ext cx="1066800" cy="955675"/>
          </a:xfrm>
          <a:prstGeom prst="rect">
            <a:avLst/>
          </a:prstGeom>
          <a:noFill/>
          <a:extLst>
            <a:ext uri="{909E8E84-426E-40DD-AFC4-6F175D3DCCD1}">
              <a14:hiddenFill xmlns:a14="http://schemas.microsoft.com/office/drawing/2010/main">
                <a:solidFill>
                  <a:srgbClr val="FFFFFF"/>
                </a:solidFill>
              </a14:hiddenFill>
            </a:ext>
          </a:extLst>
        </p:spPr>
      </p:pic>
      <p:pic>
        <p:nvPicPr>
          <p:cNvPr id="58380" name="Picture 12" descr="Picture3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7570892">
            <a:off x="5729671" y="352426"/>
            <a:ext cx="1066800" cy="955675"/>
          </a:xfrm>
          <a:prstGeom prst="rect">
            <a:avLst/>
          </a:prstGeom>
          <a:noFill/>
          <a:extLst>
            <a:ext uri="{909E8E84-426E-40DD-AFC4-6F175D3DCCD1}">
              <a14:hiddenFill xmlns:a14="http://schemas.microsoft.com/office/drawing/2010/main">
                <a:solidFill>
                  <a:srgbClr val="FFFFFF"/>
                </a:solidFill>
              </a14:hiddenFill>
            </a:ext>
          </a:extLst>
        </p:spPr>
      </p:pic>
      <p:pic>
        <p:nvPicPr>
          <p:cNvPr id="58381" name="Picture 13" descr="Picture3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8850646">
            <a:off x="4920458" y="270486"/>
            <a:ext cx="658813" cy="590550"/>
          </a:xfrm>
          <a:prstGeom prst="rect">
            <a:avLst/>
          </a:prstGeom>
          <a:noFill/>
          <a:extLst>
            <a:ext uri="{909E8E84-426E-40DD-AFC4-6F175D3DCCD1}">
              <a14:hiddenFill xmlns:a14="http://schemas.microsoft.com/office/drawing/2010/main">
                <a:solidFill>
                  <a:srgbClr val="FFFFFF"/>
                </a:solidFill>
              </a14:hiddenFill>
            </a:ext>
          </a:extLst>
        </p:spPr>
      </p:pic>
      <p:pic>
        <p:nvPicPr>
          <p:cNvPr id="58382" name="Picture 14" descr="67126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526395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 name="S3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53800" y="6027241"/>
            <a:ext cx="609600" cy="609600"/>
          </a:xfrm>
          <a:prstGeom prst="rect">
            <a:avLst/>
          </a:prstGeom>
        </p:spPr>
      </p:pic>
    </p:spTree>
    <p:extLst>
      <p:ext uri="{BB962C8B-B14F-4D97-AF65-F5344CB8AC3E}">
        <p14:creationId xmlns:p14="http://schemas.microsoft.com/office/powerpoint/2010/main" val="1865232557"/>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78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192001" cy="6795812"/>
          </a:xfrm>
          <a:prstGeom prst="rect">
            <a:avLst/>
          </a:prstGeom>
        </p:spPr>
      </p:pic>
      <p:sp>
        <p:nvSpPr>
          <p:cNvPr id="6" name="TextBox 5"/>
          <p:cNvSpPr txBox="1">
            <a:spLocks noChangeArrowheads="1"/>
          </p:cNvSpPr>
          <p:nvPr/>
        </p:nvSpPr>
        <p:spPr bwMode="auto">
          <a:xfrm>
            <a:off x="2091364" y="1367590"/>
            <a:ext cx="675798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lgn="ctr">
              <a:lnSpc>
                <a:spcPct val="150000"/>
              </a:lnSpc>
              <a:spcBef>
                <a:spcPct val="0"/>
              </a:spcBef>
              <a:buClrTx/>
              <a:buFontTx/>
              <a:buNone/>
            </a:pPr>
            <a:r>
              <a:rPr lang="en-US" altLang="en-US" sz="2400" b="1" dirty="0" err="1">
                <a:solidFill>
                  <a:srgbClr val="FFC000"/>
                </a:solidFill>
                <a:latin typeface="Times New Roman" panose="02020603050405020304" pitchFamily="18" charset="0"/>
                <a:cs typeface="Times New Roman" panose="02020603050405020304" pitchFamily="18" charset="0"/>
              </a:rPr>
              <a:t>Chuẩn</a:t>
            </a:r>
            <a:r>
              <a:rPr lang="en-US" altLang="en-US" sz="2400" b="1" dirty="0">
                <a:solidFill>
                  <a:srgbClr val="FFC000"/>
                </a:solidFill>
                <a:latin typeface="Times New Roman" panose="02020603050405020304" pitchFamily="18" charset="0"/>
                <a:cs typeface="Times New Roman" panose="02020603050405020304" pitchFamily="18" charset="0"/>
              </a:rPr>
              <a:t> </a:t>
            </a:r>
            <a:r>
              <a:rPr lang="en-US" altLang="en-US" sz="2400" b="1" dirty="0" err="1">
                <a:solidFill>
                  <a:srgbClr val="FFC000"/>
                </a:solidFill>
                <a:latin typeface="Times New Roman" panose="02020603050405020304" pitchFamily="18" charset="0"/>
                <a:cs typeface="Times New Roman" panose="02020603050405020304" pitchFamily="18" charset="0"/>
              </a:rPr>
              <a:t>bị</a:t>
            </a:r>
            <a:r>
              <a:rPr lang="en-US" altLang="en-US" sz="2400" b="1" dirty="0">
                <a:solidFill>
                  <a:srgbClr val="FFC000"/>
                </a:solidFill>
                <a:latin typeface="Times New Roman" panose="02020603050405020304" pitchFamily="18" charset="0"/>
                <a:cs typeface="Times New Roman" panose="02020603050405020304" pitchFamily="18" charset="0"/>
              </a:rPr>
              <a:t>:</a:t>
            </a:r>
          </a:p>
          <a:p>
            <a:pPr>
              <a:lnSpc>
                <a:spcPct val="150000"/>
              </a:lnSpc>
              <a:spcBef>
                <a:spcPct val="0"/>
              </a:spcBef>
              <a:buClrTx/>
              <a:buFont typeface="Times New Roman" panose="02020603050405020304" pitchFamily="18" charset="0"/>
              <a:buChar char="-"/>
            </a:pPr>
            <a:r>
              <a:rPr lang="en-US" altLang="en-US" sz="2400" dirty="0">
                <a:solidFill>
                  <a:srgbClr val="FFFF00"/>
                </a:solidFill>
                <a:latin typeface="Times New Roman" panose="02020603050405020304" pitchFamily="18" charset="0"/>
                <a:cs typeface="Times New Roman" panose="02020603050405020304" pitchFamily="18" charset="0"/>
              </a:rPr>
              <a:t> </a:t>
            </a:r>
            <a:r>
              <a:rPr lang="vi-VN" sz="2400" dirty="0">
                <a:solidFill>
                  <a:srgbClr val="FFFF00"/>
                </a:solidFill>
                <a:latin typeface="+mj-lt"/>
              </a:rPr>
              <a:t>Các hình ảnh về ngã tư đường phố, các nhóm biển báo, hình ảnh người tham gia giao thông đi đúng luật và chưa đúng luật.</a:t>
            </a:r>
            <a:endParaRPr lang="en-US" sz="2400" dirty="0">
              <a:solidFill>
                <a:srgbClr val="FFFF00"/>
              </a:solidFill>
              <a:latin typeface="+mj-lt"/>
            </a:endParaRPr>
          </a:p>
          <a:p>
            <a:pPr>
              <a:lnSpc>
                <a:spcPct val="150000"/>
              </a:lnSpc>
              <a:spcBef>
                <a:spcPct val="0"/>
              </a:spcBef>
              <a:buClrTx/>
              <a:buFont typeface="Times New Roman" panose="02020603050405020304" pitchFamily="18" charset="0"/>
              <a:buChar char="-"/>
            </a:pPr>
            <a:r>
              <a:rPr lang="en-US" altLang="en-US" sz="2400" dirty="0">
                <a:solidFill>
                  <a:srgbClr val="FFFF00"/>
                </a:solidFill>
                <a:latin typeface="+mj-lt"/>
                <a:cs typeface="Times New Roman" panose="02020603050405020304" pitchFamily="18" charset="0"/>
              </a:rPr>
              <a:t> </a:t>
            </a:r>
            <a:r>
              <a:rPr lang="vi-VN" sz="2400" dirty="0">
                <a:solidFill>
                  <a:srgbClr val="FFFF00"/>
                </a:solidFill>
                <a:latin typeface="+mj-lt"/>
              </a:rPr>
              <a:t>Một số bài hát</a:t>
            </a:r>
            <a:r>
              <a:rPr lang="en-US" sz="2400" dirty="0">
                <a:solidFill>
                  <a:srgbClr val="FFFF00"/>
                </a:solidFill>
                <a:latin typeface="+mj-lt"/>
              </a:rPr>
              <a:t> </a:t>
            </a:r>
            <a:r>
              <a:rPr lang="vi-VN" sz="2400" dirty="0">
                <a:solidFill>
                  <a:srgbClr val="FFFF00"/>
                </a:solidFill>
                <a:latin typeface="+mj-lt"/>
              </a:rPr>
              <a:t>về đường giao thông và biển báo.</a:t>
            </a:r>
            <a:endParaRPr lang="en-US" altLang="en-US" sz="1800" dirty="0">
              <a:solidFill>
                <a:srgbClr val="FFFF00"/>
              </a:solidFill>
              <a:latin typeface="+mj-lt"/>
            </a:endParaRPr>
          </a:p>
        </p:txBody>
      </p:sp>
      <p:pic>
        <p:nvPicPr>
          <p:cNvPr id="2" name="Cb">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82400" y="6186212"/>
            <a:ext cx="609600" cy="609600"/>
          </a:xfrm>
          <a:prstGeom prst="rect">
            <a:avLst/>
          </a:prstGeom>
        </p:spPr>
      </p:pic>
    </p:spTree>
    <p:extLst>
      <p:ext uri="{BB962C8B-B14F-4D97-AF65-F5344CB8AC3E}">
        <p14:creationId xmlns:p14="http://schemas.microsoft.com/office/powerpoint/2010/main" val="25937918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1208" fill="hold"/>
                                        <p:tgtEl>
                                          <p:spTgt spid="2"/>
                                        </p:tgtEl>
                                      </p:cBhvr>
                                    </p:cmd>
                                  </p:childTnLst>
                                </p:cTn>
                              </p:par>
                              <p:par>
                                <p:cTn id="7" presetID="2" presetClass="entr" presetSubtype="4"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anim calcmode="lin" valueType="num">
                                      <p:cBhvr additive="base">
                                        <p:cTn id="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0"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1" presetID="42"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1000"/>
                                        <p:tgtEl>
                                          <p:spTgt spid="6">
                                            <p:txEl>
                                              <p:pRg st="1" end="1"/>
                                            </p:txEl>
                                          </p:spTgt>
                                        </p:tgtEl>
                                      </p:cBhvr>
                                    </p:animEffect>
                                    <p:anim calcmode="lin" valueType="num">
                                      <p:cBhvr>
                                        <p:cTn id="1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1000"/>
                                        <p:tgtEl>
                                          <p:spTgt spid="6">
                                            <p:txEl>
                                              <p:pRg st="2" end="2"/>
                                            </p:txEl>
                                          </p:spTgt>
                                        </p:tgtEl>
                                      </p:cBhvr>
                                    </p:animEffect>
                                    <p:anim calcmode="lin" valueType="num">
                                      <p:cBhvr>
                                        <p:cTn id="1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1"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7371"/>
          <a:stretch/>
        </p:blipFill>
        <p:spPr>
          <a:xfrm>
            <a:off x="0" y="0"/>
            <a:ext cx="12192000" cy="6907376"/>
          </a:xfrm>
          <a:prstGeom prst="rect">
            <a:avLst/>
          </a:prstGeom>
        </p:spPr>
      </p:pic>
      <p:sp>
        <p:nvSpPr>
          <p:cNvPr id="4" name="TextBox 3"/>
          <p:cNvSpPr txBox="1">
            <a:spLocks noChangeArrowheads="1"/>
          </p:cNvSpPr>
          <p:nvPr/>
        </p:nvSpPr>
        <p:spPr bwMode="auto">
          <a:xfrm>
            <a:off x="2875756" y="1766555"/>
            <a:ext cx="64404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lgn="ctr">
              <a:spcBef>
                <a:spcPct val="0"/>
              </a:spcBef>
              <a:buClrTx/>
              <a:buFontTx/>
              <a:buNone/>
            </a:pPr>
            <a:r>
              <a:rPr lang="en-US" altLang="en-US" sz="3000" b="1" i="1" dirty="0">
                <a:solidFill>
                  <a:srgbClr val="FF0000"/>
                </a:solidFill>
                <a:latin typeface="Times New Roman" panose="02020603050405020304" pitchFamily="18" charset="0"/>
                <a:cs typeface="Times New Roman" panose="02020603050405020304" pitchFamily="18" charset="0"/>
              </a:rPr>
              <a:t>1, </a:t>
            </a:r>
            <a:r>
              <a:rPr lang="en-US" altLang="en-US" sz="3000" b="1" i="1" dirty="0" err="1">
                <a:solidFill>
                  <a:srgbClr val="FF0000"/>
                </a:solidFill>
                <a:latin typeface="Times New Roman" panose="02020603050405020304" pitchFamily="18" charset="0"/>
                <a:cs typeface="Times New Roman" panose="02020603050405020304" pitchFamily="18" charset="0"/>
              </a:rPr>
              <a:t>Ổn</a:t>
            </a:r>
            <a:r>
              <a:rPr lang="en-US" altLang="en-US" sz="3000" b="1" i="1" dirty="0">
                <a:solidFill>
                  <a:srgbClr val="FF0000"/>
                </a:solidFill>
                <a:latin typeface="Times New Roman" panose="02020603050405020304" pitchFamily="18" charset="0"/>
                <a:cs typeface="Times New Roman" panose="02020603050405020304" pitchFamily="18" charset="0"/>
              </a:rPr>
              <a:t> </a:t>
            </a:r>
            <a:r>
              <a:rPr lang="en-US" altLang="en-US" sz="3000" b="1" i="1" dirty="0" err="1">
                <a:solidFill>
                  <a:srgbClr val="FF0000"/>
                </a:solidFill>
                <a:latin typeface="Times New Roman" panose="02020603050405020304" pitchFamily="18" charset="0"/>
                <a:cs typeface="Times New Roman" panose="02020603050405020304" pitchFamily="18" charset="0"/>
              </a:rPr>
              <a:t>định</a:t>
            </a:r>
            <a:r>
              <a:rPr lang="en-US" altLang="en-US" sz="3000" b="1" i="1" dirty="0">
                <a:solidFill>
                  <a:srgbClr val="FF0000"/>
                </a:solidFill>
                <a:latin typeface="Times New Roman" panose="02020603050405020304" pitchFamily="18" charset="0"/>
                <a:cs typeface="Times New Roman" panose="02020603050405020304" pitchFamily="18" charset="0"/>
              </a:rPr>
              <a:t> </a:t>
            </a:r>
            <a:r>
              <a:rPr lang="en-US" altLang="en-US" sz="3000" b="1" i="1" dirty="0" err="1">
                <a:solidFill>
                  <a:srgbClr val="FF0000"/>
                </a:solidFill>
                <a:latin typeface="Times New Roman" panose="02020603050405020304" pitchFamily="18" charset="0"/>
                <a:cs typeface="Times New Roman" panose="02020603050405020304" pitchFamily="18" charset="0"/>
              </a:rPr>
              <a:t>tổ</a:t>
            </a:r>
            <a:r>
              <a:rPr lang="en-US" altLang="en-US" sz="3000" b="1" i="1" dirty="0">
                <a:solidFill>
                  <a:srgbClr val="FF0000"/>
                </a:solidFill>
                <a:latin typeface="Times New Roman" panose="02020603050405020304" pitchFamily="18" charset="0"/>
                <a:cs typeface="Times New Roman" panose="02020603050405020304" pitchFamily="18" charset="0"/>
              </a:rPr>
              <a:t> </a:t>
            </a:r>
            <a:r>
              <a:rPr lang="en-US" altLang="en-US" sz="3000" b="1" i="1" dirty="0" err="1">
                <a:solidFill>
                  <a:srgbClr val="FF0000"/>
                </a:solidFill>
                <a:latin typeface="Times New Roman" panose="02020603050405020304" pitchFamily="18" charset="0"/>
                <a:cs typeface="Times New Roman" panose="02020603050405020304" pitchFamily="18" charset="0"/>
              </a:rPr>
              <a:t>chức</a:t>
            </a:r>
            <a:r>
              <a:rPr lang="en-US" altLang="en-US" sz="3000" b="1" i="1" dirty="0">
                <a:solidFill>
                  <a:srgbClr val="FF0000"/>
                </a:solidFill>
                <a:latin typeface="Times New Roman" panose="02020603050405020304" pitchFamily="18" charset="0"/>
                <a:cs typeface="Times New Roman" panose="02020603050405020304" pitchFamily="18" charset="0"/>
              </a:rPr>
              <a:t>:</a:t>
            </a:r>
          </a:p>
        </p:txBody>
      </p:sp>
      <p:sp>
        <p:nvSpPr>
          <p:cNvPr id="5" name="TextBox 4"/>
          <p:cNvSpPr txBox="1">
            <a:spLocks noChangeArrowheads="1"/>
          </p:cNvSpPr>
          <p:nvPr/>
        </p:nvSpPr>
        <p:spPr bwMode="auto">
          <a:xfrm>
            <a:off x="2382505" y="2684798"/>
            <a:ext cx="77048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lgn="ctr">
              <a:spcBef>
                <a:spcPct val="0"/>
              </a:spcBef>
              <a:buClrTx/>
              <a:buFontTx/>
              <a:buNone/>
            </a:pPr>
            <a:r>
              <a:rPr lang="en-US" altLang="en-US" sz="3000" dirty="0">
                <a:solidFill>
                  <a:srgbClr val="7030A0"/>
                </a:solidFill>
                <a:latin typeface="Times New Roman" panose="02020603050405020304" pitchFamily="18" charset="0"/>
                <a:cs typeface="Times New Roman" panose="02020603050405020304" pitchFamily="18" charset="0"/>
              </a:rPr>
              <a:t>- Cho </a:t>
            </a:r>
            <a:r>
              <a:rPr lang="en-US" altLang="en-US" sz="3000" dirty="0" err="1">
                <a:solidFill>
                  <a:srgbClr val="7030A0"/>
                </a:solidFill>
                <a:latin typeface="Times New Roman" panose="02020603050405020304" pitchFamily="18" charset="0"/>
                <a:cs typeface="Times New Roman" panose="02020603050405020304" pitchFamily="18" charset="0"/>
              </a:rPr>
              <a:t>trẻ</a:t>
            </a:r>
            <a:r>
              <a:rPr lang="en-US" altLang="en-US" sz="3000" dirty="0">
                <a:solidFill>
                  <a:srgbClr val="7030A0"/>
                </a:solidFill>
                <a:latin typeface="Times New Roman" panose="02020603050405020304" pitchFamily="18" charset="0"/>
                <a:cs typeface="Times New Roman" panose="02020603050405020304" pitchFamily="18" charset="0"/>
              </a:rPr>
              <a:t> </a:t>
            </a:r>
            <a:r>
              <a:rPr lang="en-US" altLang="en-US" sz="3000" dirty="0" err="1">
                <a:solidFill>
                  <a:srgbClr val="7030A0"/>
                </a:solidFill>
                <a:latin typeface="Times New Roman" panose="02020603050405020304" pitchFamily="18" charset="0"/>
                <a:cs typeface="Times New Roman" panose="02020603050405020304" pitchFamily="18" charset="0"/>
              </a:rPr>
              <a:t>hát</a:t>
            </a:r>
            <a:r>
              <a:rPr lang="en-US" altLang="en-US" sz="3000" dirty="0">
                <a:solidFill>
                  <a:srgbClr val="7030A0"/>
                </a:solidFill>
                <a:latin typeface="Times New Roman" panose="02020603050405020304" pitchFamily="18" charset="0"/>
                <a:cs typeface="Times New Roman" panose="02020603050405020304" pitchFamily="18" charset="0"/>
              </a:rPr>
              <a:t> </a:t>
            </a:r>
            <a:r>
              <a:rPr lang="en-US" altLang="en-US" sz="3000" dirty="0" err="1">
                <a:solidFill>
                  <a:srgbClr val="7030A0"/>
                </a:solidFill>
                <a:latin typeface="Times New Roman" panose="02020603050405020304" pitchFamily="18" charset="0"/>
                <a:cs typeface="Times New Roman" panose="02020603050405020304" pitchFamily="18" charset="0"/>
              </a:rPr>
              <a:t>bài</a:t>
            </a:r>
            <a:r>
              <a:rPr lang="en-US" altLang="en-US" sz="3000" dirty="0">
                <a:solidFill>
                  <a:srgbClr val="7030A0"/>
                </a:solidFill>
                <a:latin typeface="Times New Roman" panose="02020603050405020304" pitchFamily="18" charset="0"/>
                <a:cs typeface="Times New Roman" panose="02020603050405020304" pitchFamily="18" charset="0"/>
              </a:rPr>
              <a:t> </a:t>
            </a:r>
            <a:r>
              <a:rPr lang="en-US" altLang="en-US" sz="3000" dirty="0" err="1">
                <a:solidFill>
                  <a:srgbClr val="7030A0"/>
                </a:solidFill>
                <a:latin typeface="Times New Roman" panose="02020603050405020304" pitchFamily="18" charset="0"/>
                <a:cs typeface="Times New Roman" panose="02020603050405020304" pitchFamily="18" charset="0"/>
              </a:rPr>
              <a:t>hát</a:t>
            </a:r>
            <a:r>
              <a:rPr lang="en-US" altLang="en-US" sz="3000" dirty="0">
                <a:solidFill>
                  <a:srgbClr val="7030A0"/>
                </a:solidFill>
                <a:latin typeface="Times New Roman" panose="02020603050405020304" pitchFamily="18" charset="0"/>
                <a:cs typeface="Times New Roman" panose="02020603050405020304" pitchFamily="18" charset="0"/>
              </a:rPr>
              <a:t> “</a:t>
            </a:r>
            <a:r>
              <a:rPr lang="en-US" altLang="en-US" sz="3000" dirty="0" err="1">
                <a:solidFill>
                  <a:srgbClr val="7030A0"/>
                </a:solidFill>
                <a:latin typeface="Times New Roman" panose="02020603050405020304" pitchFamily="18" charset="0"/>
                <a:cs typeface="Times New Roman" panose="02020603050405020304" pitchFamily="18" charset="0"/>
              </a:rPr>
              <a:t>Đèn</a:t>
            </a:r>
            <a:r>
              <a:rPr lang="en-US" altLang="en-US" sz="3000" dirty="0">
                <a:solidFill>
                  <a:srgbClr val="7030A0"/>
                </a:solidFill>
                <a:latin typeface="Times New Roman" panose="02020603050405020304" pitchFamily="18" charset="0"/>
                <a:cs typeface="Times New Roman" panose="02020603050405020304" pitchFamily="18" charset="0"/>
              </a:rPr>
              <a:t> </a:t>
            </a:r>
            <a:r>
              <a:rPr lang="en-US" altLang="en-US" sz="3000" dirty="0" err="1">
                <a:solidFill>
                  <a:srgbClr val="7030A0"/>
                </a:solidFill>
                <a:latin typeface="Times New Roman" panose="02020603050405020304" pitchFamily="18" charset="0"/>
                <a:cs typeface="Times New Roman" panose="02020603050405020304" pitchFamily="18" charset="0"/>
              </a:rPr>
              <a:t>xanh</a:t>
            </a:r>
            <a:r>
              <a:rPr lang="en-US" altLang="en-US" sz="3000" dirty="0">
                <a:solidFill>
                  <a:srgbClr val="7030A0"/>
                </a:solidFill>
                <a:latin typeface="Times New Roman" panose="02020603050405020304" pitchFamily="18" charset="0"/>
                <a:cs typeface="Times New Roman" panose="02020603050405020304" pitchFamily="18" charset="0"/>
              </a:rPr>
              <a:t> </a:t>
            </a:r>
            <a:r>
              <a:rPr lang="en-US" altLang="en-US" sz="3000" dirty="0" err="1">
                <a:solidFill>
                  <a:srgbClr val="7030A0"/>
                </a:solidFill>
                <a:latin typeface="Times New Roman" panose="02020603050405020304" pitchFamily="18" charset="0"/>
                <a:cs typeface="Times New Roman" panose="02020603050405020304" pitchFamily="18" charset="0"/>
              </a:rPr>
              <a:t>đèn</a:t>
            </a:r>
            <a:r>
              <a:rPr lang="en-US" altLang="en-US" sz="3000" dirty="0">
                <a:solidFill>
                  <a:srgbClr val="7030A0"/>
                </a:solidFill>
                <a:latin typeface="Times New Roman" panose="02020603050405020304" pitchFamily="18" charset="0"/>
                <a:cs typeface="Times New Roman" panose="02020603050405020304" pitchFamily="18" charset="0"/>
              </a:rPr>
              <a:t> </a:t>
            </a:r>
            <a:r>
              <a:rPr lang="en-US" altLang="en-US" sz="3000" dirty="0" err="1">
                <a:solidFill>
                  <a:srgbClr val="7030A0"/>
                </a:solidFill>
                <a:latin typeface="Times New Roman" panose="02020603050405020304" pitchFamily="18" charset="0"/>
                <a:cs typeface="Times New Roman" panose="02020603050405020304" pitchFamily="18" charset="0"/>
              </a:rPr>
              <a:t>đỏ</a:t>
            </a:r>
            <a:r>
              <a:rPr lang="en-US" altLang="en-US" sz="3000" dirty="0">
                <a:solidFill>
                  <a:srgbClr val="7030A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001930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2133600" y="1295400"/>
            <a:ext cx="64404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lgn="ctr">
              <a:spcBef>
                <a:spcPct val="0"/>
              </a:spcBef>
              <a:buClrTx/>
              <a:buFontTx/>
              <a:buNone/>
            </a:pPr>
            <a:r>
              <a:rPr lang="en-US" altLang="en-US" sz="3000" b="1" i="1">
                <a:solidFill>
                  <a:srgbClr val="FF0000"/>
                </a:solidFill>
                <a:latin typeface="Times New Roman" panose="02020603050405020304" pitchFamily="18" charset="0"/>
                <a:cs typeface="Times New Roman" panose="02020603050405020304" pitchFamily="18" charset="0"/>
              </a:rPr>
              <a:t>2, Phương pháp, hình thức tổ chức:</a:t>
            </a:r>
          </a:p>
        </p:txBody>
      </p:sp>
      <p:sp>
        <p:nvSpPr>
          <p:cNvPr id="6" name="TextBox 5"/>
          <p:cNvSpPr txBox="1">
            <a:spLocks noChangeArrowheads="1"/>
          </p:cNvSpPr>
          <p:nvPr/>
        </p:nvSpPr>
        <p:spPr bwMode="auto">
          <a:xfrm>
            <a:off x="3124201" y="2743200"/>
            <a:ext cx="64420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lgn="ctr">
              <a:spcBef>
                <a:spcPct val="0"/>
              </a:spcBef>
              <a:buClrTx/>
              <a:buFontTx/>
              <a:buNone/>
            </a:pPr>
            <a:r>
              <a:rPr lang="en-US" altLang="en-US" sz="3000" dirty="0">
                <a:solidFill>
                  <a:srgbClr val="7030A0"/>
                </a:solidFill>
                <a:latin typeface="Times New Roman" panose="02020603050405020304" pitchFamily="18" charset="0"/>
                <a:cs typeface="Times New Roman" panose="02020603050405020304" pitchFamily="18" charset="0"/>
              </a:rPr>
              <a:t>- </a:t>
            </a:r>
            <a:r>
              <a:rPr lang="en-US" altLang="en-US" sz="3000" dirty="0" err="1">
                <a:solidFill>
                  <a:srgbClr val="7030A0"/>
                </a:solidFill>
                <a:latin typeface="Times New Roman" panose="02020603050405020304" pitchFamily="18" charset="0"/>
                <a:cs typeface="Times New Roman" panose="02020603050405020304" pitchFamily="18" charset="0"/>
              </a:rPr>
              <a:t>Tìm</a:t>
            </a:r>
            <a:r>
              <a:rPr lang="en-US" altLang="en-US" sz="3000" dirty="0">
                <a:solidFill>
                  <a:srgbClr val="7030A0"/>
                </a:solidFill>
                <a:latin typeface="Times New Roman" panose="02020603050405020304" pitchFamily="18" charset="0"/>
                <a:cs typeface="Times New Roman" panose="02020603050405020304" pitchFamily="18" charset="0"/>
              </a:rPr>
              <a:t> </a:t>
            </a:r>
            <a:r>
              <a:rPr lang="en-US" altLang="en-US" sz="3000" dirty="0" err="1">
                <a:solidFill>
                  <a:srgbClr val="7030A0"/>
                </a:solidFill>
                <a:latin typeface="Times New Roman" panose="02020603050405020304" pitchFamily="18" charset="0"/>
                <a:cs typeface="Times New Roman" panose="02020603050405020304" pitchFamily="18" charset="0"/>
              </a:rPr>
              <a:t>hiểu</a:t>
            </a:r>
            <a:r>
              <a:rPr lang="en-US" altLang="en-US" sz="3000" dirty="0">
                <a:solidFill>
                  <a:srgbClr val="7030A0"/>
                </a:solidFill>
                <a:latin typeface="Times New Roman" panose="02020603050405020304" pitchFamily="18" charset="0"/>
                <a:cs typeface="Times New Roman" panose="02020603050405020304" pitchFamily="18" charset="0"/>
              </a:rPr>
              <a:t> </a:t>
            </a:r>
            <a:r>
              <a:rPr lang="en-US" altLang="en-US" sz="3000" dirty="0" err="1">
                <a:solidFill>
                  <a:srgbClr val="7030A0"/>
                </a:solidFill>
                <a:latin typeface="Times New Roman" panose="02020603050405020304" pitchFamily="18" charset="0"/>
                <a:cs typeface="Times New Roman" panose="02020603050405020304" pitchFamily="18" charset="0"/>
              </a:rPr>
              <a:t>về</a:t>
            </a:r>
            <a:r>
              <a:rPr lang="en-US" altLang="en-US" sz="3000" dirty="0">
                <a:solidFill>
                  <a:srgbClr val="7030A0"/>
                </a:solidFill>
                <a:latin typeface="Times New Roman" panose="02020603050405020304" pitchFamily="18" charset="0"/>
                <a:cs typeface="Times New Roman" panose="02020603050405020304" pitchFamily="18" charset="0"/>
              </a:rPr>
              <a:t> 1 </a:t>
            </a:r>
            <a:r>
              <a:rPr lang="en-US" altLang="en-US" sz="3000" dirty="0" err="1">
                <a:solidFill>
                  <a:srgbClr val="7030A0"/>
                </a:solidFill>
                <a:latin typeface="Times New Roman" panose="02020603050405020304" pitchFamily="18" charset="0"/>
                <a:cs typeface="Times New Roman" panose="02020603050405020304" pitchFamily="18" charset="0"/>
              </a:rPr>
              <a:t>số</a:t>
            </a:r>
            <a:r>
              <a:rPr lang="en-US" altLang="en-US" sz="3000" dirty="0">
                <a:solidFill>
                  <a:srgbClr val="7030A0"/>
                </a:solidFill>
                <a:latin typeface="Times New Roman" panose="02020603050405020304" pitchFamily="18" charset="0"/>
                <a:cs typeface="Times New Roman" panose="02020603050405020304" pitchFamily="18" charset="0"/>
              </a:rPr>
              <a:t> </a:t>
            </a:r>
            <a:r>
              <a:rPr lang="en-US" altLang="en-US" sz="3000" dirty="0" err="1">
                <a:solidFill>
                  <a:srgbClr val="7030A0"/>
                </a:solidFill>
                <a:latin typeface="Times New Roman" panose="02020603050405020304" pitchFamily="18" charset="0"/>
                <a:cs typeface="Times New Roman" panose="02020603050405020304" pitchFamily="18" charset="0"/>
              </a:rPr>
              <a:t>biển</a:t>
            </a:r>
            <a:r>
              <a:rPr lang="en-US" altLang="en-US" sz="3000" dirty="0">
                <a:solidFill>
                  <a:srgbClr val="7030A0"/>
                </a:solidFill>
                <a:latin typeface="Times New Roman" panose="02020603050405020304" pitchFamily="18" charset="0"/>
                <a:cs typeface="Times New Roman" panose="02020603050405020304" pitchFamily="18" charset="0"/>
              </a:rPr>
              <a:t> </a:t>
            </a:r>
            <a:r>
              <a:rPr lang="en-US" altLang="en-US" sz="3000" dirty="0" err="1">
                <a:solidFill>
                  <a:srgbClr val="7030A0"/>
                </a:solidFill>
                <a:latin typeface="Times New Roman" panose="02020603050405020304" pitchFamily="18" charset="0"/>
                <a:cs typeface="Times New Roman" panose="02020603050405020304" pitchFamily="18" charset="0"/>
              </a:rPr>
              <a:t>báo</a:t>
            </a:r>
            <a:r>
              <a:rPr lang="en-US" altLang="en-US" sz="3000" dirty="0">
                <a:solidFill>
                  <a:srgbClr val="7030A0"/>
                </a:solidFill>
                <a:latin typeface="Times New Roman" panose="02020603050405020304" pitchFamily="18" charset="0"/>
                <a:cs typeface="Times New Roman" panose="02020603050405020304" pitchFamily="18" charset="0"/>
              </a:rPr>
              <a:t> </a:t>
            </a:r>
            <a:r>
              <a:rPr lang="en-US" altLang="en-US" sz="3000" dirty="0" err="1">
                <a:solidFill>
                  <a:srgbClr val="7030A0"/>
                </a:solidFill>
                <a:latin typeface="Times New Roman" panose="02020603050405020304" pitchFamily="18" charset="0"/>
                <a:cs typeface="Times New Roman" panose="02020603050405020304" pitchFamily="18" charset="0"/>
              </a:rPr>
              <a:t>giao</a:t>
            </a:r>
            <a:r>
              <a:rPr lang="en-US" altLang="en-US" sz="3000" dirty="0">
                <a:solidFill>
                  <a:srgbClr val="7030A0"/>
                </a:solidFill>
                <a:latin typeface="Times New Roman" panose="02020603050405020304" pitchFamily="18" charset="0"/>
                <a:cs typeface="Times New Roman" panose="02020603050405020304" pitchFamily="18" charset="0"/>
              </a:rPr>
              <a:t> </a:t>
            </a:r>
            <a:r>
              <a:rPr lang="en-US" altLang="en-US" sz="3000" dirty="0" err="1">
                <a:solidFill>
                  <a:srgbClr val="7030A0"/>
                </a:solidFill>
                <a:latin typeface="Times New Roman" panose="02020603050405020304" pitchFamily="18" charset="0"/>
                <a:cs typeface="Times New Roman" panose="02020603050405020304" pitchFamily="18" charset="0"/>
              </a:rPr>
              <a:t>thông</a:t>
            </a:r>
            <a:endParaRPr lang="en-US" altLang="en-US" sz="3000" dirty="0">
              <a:solidFill>
                <a:srgbClr val="7030A0"/>
              </a:solidFill>
              <a:latin typeface="Times New Roman" panose="02020603050405020304" pitchFamily="18" charset="0"/>
              <a:cs typeface="Times New Roman" panose="02020603050405020304" pitchFamily="18" charset="0"/>
            </a:endParaRPr>
          </a:p>
        </p:txBody>
      </p:sp>
      <p:pic>
        <p:nvPicPr>
          <p:cNvPr id="2" name="S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3048" y="6123432"/>
            <a:ext cx="609600" cy="609600"/>
          </a:xfrm>
          <a:prstGeom prst="rect">
            <a:avLst/>
          </a:prstGeom>
        </p:spPr>
      </p:pic>
    </p:spTree>
    <p:extLst>
      <p:ext uri="{BB962C8B-B14F-4D97-AF65-F5344CB8AC3E}">
        <p14:creationId xmlns:p14="http://schemas.microsoft.com/office/powerpoint/2010/main" val="5257464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8448"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par>
                                <p:cTn id="10" presetID="14" presetClass="entr" presetSubtype="1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3" fill="hold" display="0">
                  <p:stCondLst>
                    <p:cond delay="indefinite"/>
                  </p:stCondLst>
                  <p:endCondLst>
                    <p:cond evt="onStopAudio" delay="0">
                      <p:tgtEl>
                        <p:sldTgt/>
                      </p:tgtEl>
                    </p:cond>
                  </p:endCondLst>
                </p:cTn>
                <p:tgtEl>
                  <p:spTgt spid="2"/>
                </p:tgtEl>
              </p:cMediaNode>
            </p:audio>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1142"/>
          </a:xfrm>
          <a:prstGeom prst="rect">
            <a:avLst/>
          </a:prstGeom>
        </p:spPr>
      </p:pic>
      <p:sp>
        <p:nvSpPr>
          <p:cNvPr id="3" name="Content Placeholder 2"/>
          <p:cNvSpPr>
            <a:spLocks noGrp="1"/>
          </p:cNvSpPr>
          <p:nvPr>
            <p:ph idx="1"/>
          </p:nvPr>
        </p:nvSpPr>
        <p:spPr>
          <a:xfrm>
            <a:off x="1020278" y="1796108"/>
            <a:ext cx="10515600" cy="4351338"/>
          </a:xfrm>
        </p:spPr>
        <p:txBody>
          <a:bodyPr>
            <a:normAutofit/>
          </a:bodyPr>
          <a:lstStyle/>
          <a:p>
            <a:pPr marL="0" indent="0">
              <a:buNone/>
            </a:pPr>
            <a:r>
              <a:rPr lang="en-US" sz="4400" dirty="0" err="1">
                <a:solidFill>
                  <a:srgbClr val="7030A0"/>
                </a:solidFill>
                <a:latin typeface="Times New Roman" panose="02020603050405020304" pitchFamily="18" charset="0"/>
                <a:cs typeface="Times New Roman" panose="02020603050405020304" pitchFamily="18" charset="0"/>
              </a:rPr>
              <a:t>Biển</a:t>
            </a:r>
            <a:r>
              <a:rPr lang="en-US" sz="4400" dirty="0">
                <a:solidFill>
                  <a:srgbClr val="7030A0"/>
                </a:solidFill>
                <a:latin typeface="Times New Roman" panose="02020603050405020304" pitchFamily="18" charset="0"/>
                <a:cs typeface="Times New Roman" panose="02020603050405020304" pitchFamily="18" charset="0"/>
              </a:rPr>
              <a:t> </a:t>
            </a:r>
            <a:r>
              <a:rPr lang="en-US" sz="4400" dirty="0" err="1">
                <a:solidFill>
                  <a:srgbClr val="7030A0"/>
                </a:solidFill>
                <a:latin typeface="Times New Roman" panose="02020603050405020304" pitchFamily="18" charset="0"/>
                <a:cs typeface="Times New Roman" panose="02020603050405020304" pitchFamily="18" charset="0"/>
              </a:rPr>
              <a:t>báo</a:t>
            </a:r>
            <a:r>
              <a:rPr lang="en-US" sz="4400" dirty="0">
                <a:solidFill>
                  <a:srgbClr val="7030A0"/>
                </a:solidFill>
                <a:latin typeface="Times New Roman" panose="02020603050405020304" pitchFamily="18" charset="0"/>
                <a:cs typeface="Times New Roman" panose="02020603050405020304" pitchFamily="18" charset="0"/>
              </a:rPr>
              <a:t> </a:t>
            </a:r>
            <a:r>
              <a:rPr lang="en-US" sz="4400" dirty="0" err="1">
                <a:solidFill>
                  <a:srgbClr val="7030A0"/>
                </a:solidFill>
                <a:latin typeface="Times New Roman" panose="02020603050405020304" pitchFamily="18" charset="0"/>
                <a:cs typeface="Times New Roman" panose="02020603050405020304" pitchFamily="18" charset="0"/>
              </a:rPr>
              <a:t>cấm</a:t>
            </a:r>
            <a:r>
              <a:rPr lang="en-US" sz="4400" dirty="0">
                <a:solidFill>
                  <a:srgbClr val="7030A0"/>
                </a:solidFill>
                <a:latin typeface="Times New Roman" panose="02020603050405020304" pitchFamily="18" charset="0"/>
                <a:cs typeface="Times New Roman" panose="02020603050405020304" pitchFamily="18" charset="0"/>
              </a:rPr>
              <a:t> </a:t>
            </a:r>
            <a:r>
              <a:rPr lang="en-US" sz="4400" dirty="0" err="1">
                <a:solidFill>
                  <a:srgbClr val="7030A0"/>
                </a:solidFill>
                <a:latin typeface="Times New Roman" panose="02020603050405020304" pitchFamily="18" charset="0"/>
                <a:cs typeface="Times New Roman" panose="02020603050405020304" pitchFamily="18" charset="0"/>
              </a:rPr>
              <a:t>có</a:t>
            </a:r>
            <a:r>
              <a:rPr lang="en-US" sz="4400" dirty="0">
                <a:solidFill>
                  <a:srgbClr val="7030A0"/>
                </a:solidFill>
                <a:latin typeface="Times New Roman" panose="02020603050405020304" pitchFamily="18" charset="0"/>
                <a:cs typeface="Times New Roman" panose="02020603050405020304" pitchFamily="18" charset="0"/>
              </a:rPr>
              <a:t> </a:t>
            </a:r>
            <a:r>
              <a:rPr lang="en-US" sz="4400" dirty="0" err="1">
                <a:solidFill>
                  <a:srgbClr val="7030A0"/>
                </a:solidFill>
                <a:latin typeface="Times New Roman" panose="02020603050405020304" pitchFamily="18" charset="0"/>
                <a:cs typeface="Times New Roman" panose="02020603050405020304" pitchFamily="18" charset="0"/>
              </a:rPr>
              <a:t>hình</a:t>
            </a:r>
            <a:r>
              <a:rPr lang="en-US" sz="4400" dirty="0">
                <a:solidFill>
                  <a:srgbClr val="7030A0"/>
                </a:solidFill>
                <a:latin typeface="Times New Roman" panose="02020603050405020304" pitchFamily="18" charset="0"/>
                <a:cs typeface="Times New Roman" panose="02020603050405020304" pitchFamily="18" charset="0"/>
              </a:rPr>
              <a:t> </a:t>
            </a:r>
            <a:r>
              <a:rPr lang="en-US" sz="4400" dirty="0" err="1">
                <a:solidFill>
                  <a:srgbClr val="7030A0"/>
                </a:solidFill>
                <a:latin typeface="Times New Roman" panose="02020603050405020304" pitchFamily="18" charset="0"/>
                <a:cs typeface="Times New Roman" panose="02020603050405020304" pitchFamily="18" charset="0"/>
              </a:rPr>
              <a:t>tròn</a:t>
            </a:r>
            <a:r>
              <a:rPr lang="en-US" sz="4400" dirty="0">
                <a:solidFill>
                  <a:srgbClr val="7030A0"/>
                </a:solidFill>
                <a:latin typeface="Times New Roman" panose="02020603050405020304" pitchFamily="18" charset="0"/>
                <a:cs typeface="Times New Roman" panose="02020603050405020304" pitchFamily="18" charset="0"/>
              </a:rPr>
              <a:t>. </a:t>
            </a:r>
            <a:r>
              <a:rPr lang="en-US" sz="4400" dirty="0" err="1">
                <a:solidFill>
                  <a:srgbClr val="7030A0"/>
                </a:solidFill>
                <a:latin typeface="Times New Roman" panose="02020603050405020304" pitchFamily="18" charset="0"/>
                <a:cs typeface="Times New Roman" panose="02020603050405020304" pitchFamily="18" charset="0"/>
              </a:rPr>
              <a:t>Phần</a:t>
            </a:r>
            <a:r>
              <a:rPr lang="en-US" sz="4400" dirty="0">
                <a:solidFill>
                  <a:srgbClr val="7030A0"/>
                </a:solidFill>
                <a:latin typeface="Times New Roman" panose="02020603050405020304" pitchFamily="18" charset="0"/>
                <a:cs typeface="Times New Roman" panose="02020603050405020304" pitchFamily="18" charset="0"/>
              </a:rPr>
              <a:t> </a:t>
            </a:r>
            <a:r>
              <a:rPr lang="en-US" sz="4400" dirty="0" err="1">
                <a:solidFill>
                  <a:srgbClr val="7030A0"/>
                </a:solidFill>
                <a:latin typeface="Times New Roman" panose="02020603050405020304" pitchFamily="18" charset="0"/>
                <a:cs typeface="Times New Roman" panose="02020603050405020304" pitchFamily="18" charset="0"/>
              </a:rPr>
              <a:t>lớn</a:t>
            </a:r>
            <a:r>
              <a:rPr lang="en-US" sz="4400" dirty="0">
                <a:solidFill>
                  <a:srgbClr val="7030A0"/>
                </a:solidFill>
                <a:latin typeface="Times New Roman" panose="02020603050405020304" pitchFamily="18" charset="0"/>
                <a:cs typeface="Times New Roman" panose="02020603050405020304" pitchFamily="18" charset="0"/>
              </a:rPr>
              <a:t> </a:t>
            </a:r>
            <a:r>
              <a:rPr lang="en-US" sz="4400" dirty="0" err="1">
                <a:solidFill>
                  <a:srgbClr val="7030A0"/>
                </a:solidFill>
                <a:latin typeface="Times New Roman" panose="02020603050405020304" pitchFamily="18" charset="0"/>
                <a:cs typeface="Times New Roman" panose="02020603050405020304" pitchFamily="18" charset="0"/>
              </a:rPr>
              <a:t>biển</a:t>
            </a:r>
            <a:r>
              <a:rPr lang="en-US" sz="4400" dirty="0">
                <a:solidFill>
                  <a:srgbClr val="7030A0"/>
                </a:solidFill>
                <a:latin typeface="Times New Roman" panose="02020603050405020304" pitchFamily="18" charset="0"/>
                <a:cs typeface="Times New Roman" panose="02020603050405020304" pitchFamily="18" charset="0"/>
              </a:rPr>
              <a:t> </a:t>
            </a:r>
            <a:r>
              <a:rPr lang="en-US" sz="4400" dirty="0" err="1">
                <a:solidFill>
                  <a:srgbClr val="7030A0"/>
                </a:solidFill>
                <a:latin typeface="Times New Roman" panose="02020603050405020304" pitchFamily="18" charset="0"/>
                <a:cs typeface="Times New Roman" panose="02020603050405020304" pitchFamily="18" charset="0"/>
              </a:rPr>
              <a:t>có</a:t>
            </a:r>
            <a:r>
              <a:rPr lang="en-US" sz="4400" dirty="0">
                <a:solidFill>
                  <a:srgbClr val="7030A0"/>
                </a:solidFill>
                <a:latin typeface="Times New Roman" panose="02020603050405020304" pitchFamily="18" charset="0"/>
                <a:cs typeface="Times New Roman" panose="02020603050405020304" pitchFamily="18" charset="0"/>
              </a:rPr>
              <a:t> </a:t>
            </a:r>
            <a:r>
              <a:rPr lang="en-US" sz="4400" dirty="0" err="1">
                <a:solidFill>
                  <a:srgbClr val="7030A0"/>
                </a:solidFill>
                <a:latin typeface="Times New Roman" panose="02020603050405020304" pitchFamily="18" charset="0"/>
                <a:cs typeface="Times New Roman" panose="02020603050405020304" pitchFamily="18" charset="0"/>
              </a:rPr>
              <a:t>nền</a:t>
            </a:r>
            <a:r>
              <a:rPr lang="en-US" sz="4400" dirty="0">
                <a:solidFill>
                  <a:srgbClr val="7030A0"/>
                </a:solidFill>
                <a:latin typeface="Times New Roman" panose="02020603050405020304" pitchFamily="18" charset="0"/>
                <a:cs typeface="Times New Roman" panose="02020603050405020304" pitchFamily="18" charset="0"/>
              </a:rPr>
              <a:t> </a:t>
            </a:r>
            <a:r>
              <a:rPr lang="en-US" sz="4400" dirty="0" err="1">
                <a:solidFill>
                  <a:srgbClr val="7030A0"/>
                </a:solidFill>
                <a:latin typeface="Times New Roman" panose="02020603050405020304" pitchFamily="18" charset="0"/>
                <a:cs typeface="Times New Roman" panose="02020603050405020304" pitchFamily="18" charset="0"/>
              </a:rPr>
              <a:t>màu</a:t>
            </a:r>
            <a:r>
              <a:rPr lang="en-US" sz="4400" dirty="0">
                <a:solidFill>
                  <a:srgbClr val="7030A0"/>
                </a:solidFill>
                <a:latin typeface="Times New Roman" panose="02020603050405020304" pitchFamily="18" charset="0"/>
                <a:cs typeface="Times New Roman" panose="02020603050405020304" pitchFamily="18" charset="0"/>
              </a:rPr>
              <a:t> </a:t>
            </a:r>
            <a:r>
              <a:rPr lang="en-US" sz="4400" dirty="0" err="1">
                <a:solidFill>
                  <a:srgbClr val="7030A0"/>
                </a:solidFill>
                <a:latin typeface="Times New Roman" panose="02020603050405020304" pitchFamily="18" charset="0"/>
                <a:cs typeface="Times New Roman" panose="02020603050405020304" pitchFamily="18" charset="0"/>
              </a:rPr>
              <a:t>trắng</a:t>
            </a:r>
            <a:r>
              <a:rPr lang="en-US" sz="4400" dirty="0">
                <a:solidFill>
                  <a:srgbClr val="7030A0"/>
                </a:solidFill>
                <a:latin typeface="Times New Roman" panose="02020603050405020304" pitchFamily="18" charset="0"/>
                <a:cs typeface="Times New Roman" panose="02020603050405020304" pitchFamily="18" charset="0"/>
              </a:rPr>
              <a:t>, </a:t>
            </a:r>
            <a:r>
              <a:rPr lang="en-US" sz="4400" dirty="0" err="1">
                <a:solidFill>
                  <a:srgbClr val="7030A0"/>
                </a:solidFill>
                <a:latin typeface="Times New Roman" panose="02020603050405020304" pitchFamily="18" charset="0"/>
                <a:cs typeface="Times New Roman" panose="02020603050405020304" pitchFamily="18" charset="0"/>
              </a:rPr>
              <a:t>viền</a:t>
            </a:r>
            <a:r>
              <a:rPr lang="en-US" sz="4400" dirty="0">
                <a:solidFill>
                  <a:srgbClr val="7030A0"/>
                </a:solidFill>
                <a:latin typeface="Times New Roman" panose="02020603050405020304" pitchFamily="18" charset="0"/>
                <a:cs typeface="Times New Roman" panose="02020603050405020304" pitchFamily="18" charset="0"/>
              </a:rPr>
              <a:t> </a:t>
            </a:r>
            <a:r>
              <a:rPr lang="en-US" sz="4400" dirty="0" err="1">
                <a:solidFill>
                  <a:srgbClr val="7030A0"/>
                </a:solidFill>
                <a:latin typeface="Times New Roman" panose="02020603050405020304" pitchFamily="18" charset="0"/>
                <a:cs typeface="Times New Roman" panose="02020603050405020304" pitchFamily="18" charset="0"/>
              </a:rPr>
              <a:t>đỏ</a:t>
            </a:r>
            <a:r>
              <a:rPr lang="en-US" sz="4400" dirty="0">
                <a:solidFill>
                  <a:srgbClr val="7030A0"/>
                </a:solidFill>
                <a:latin typeface="Times New Roman" panose="02020603050405020304" pitchFamily="18" charset="0"/>
                <a:cs typeface="Times New Roman" panose="02020603050405020304" pitchFamily="18" charset="0"/>
              </a:rPr>
              <a:t>, </a:t>
            </a:r>
            <a:r>
              <a:rPr lang="en-US" sz="4400" dirty="0" err="1">
                <a:solidFill>
                  <a:srgbClr val="7030A0"/>
                </a:solidFill>
                <a:latin typeface="Times New Roman" panose="02020603050405020304" pitchFamily="18" charset="0"/>
                <a:cs typeface="Times New Roman" panose="02020603050405020304" pitchFamily="18" charset="0"/>
              </a:rPr>
              <a:t>nội</a:t>
            </a:r>
            <a:r>
              <a:rPr lang="en-US" sz="4400" dirty="0">
                <a:solidFill>
                  <a:srgbClr val="7030A0"/>
                </a:solidFill>
                <a:latin typeface="Times New Roman" panose="02020603050405020304" pitchFamily="18" charset="0"/>
                <a:cs typeface="Times New Roman" panose="02020603050405020304" pitchFamily="18" charset="0"/>
              </a:rPr>
              <a:t> dung </a:t>
            </a:r>
            <a:r>
              <a:rPr lang="en-US" sz="4400" dirty="0" err="1">
                <a:solidFill>
                  <a:srgbClr val="7030A0"/>
                </a:solidFill>
                <a:latin typeface="Times New Roman" panose="02020603050405020304" pitchFamily="18" charset="0"/>
                <a:cs typeface="Times New Roman" panose="02020603050405020304" pitchFamily="18" charset="0"/>
              </a:rPr>
              <a:t>biểu</a:t>
            </a:r>
            <a:r>
              <a:rPr lang="en-US" sz="4400" dirty="0">
                <a:solidFill>
                  <a:srgbClr val="7030A0"/>
                </a:solidFill>
                <a:latin typeface="Times New Roman" panose="02020603050405020304" pitchFamily="18" charset="0"/>
                <a:cs typeface="Times New Roman" panose="02020603050405020304" pitchFamily="18" charset="0"/>
              </a:rPr>
              <a:t> </a:t>
            </a:r>
            <a:r>
              <a:rPr lang="en-US" sz="4400" dirty="0" err="1">
                <a:solidFill>
                  <a:srgbClr val="7030A0"/>
                </a:solidFill>
                <a:latin typeface="Times New Roman" panose="02020603050405020304" pitchFamily="18" charset="0"/>
                <a:cs typeface="Times New Roman" panose="02020603050405020304" pitchFamily="18" charset="0"/>
              </a:rPr>
              <a:t>thị</a:t>
            </a:r>
            <a:r>
              <a:rPr lang="en-US" sz="4400" dirty="0">
                <a:solidFill>
                  <a:srgbClr val="7030A0"/>
                </a:solidFill>
                <a:latin typeface="Times New Roman" panose="02020603050405020304" pitchFamily="18" charset="0"/>
                <a:cs typeface="Times New Roman" panose="02020603050405020304" pitchFamily="18" charset="0"/>
              </a:rPr>
              <a:t> </a:t>
            </a:r>
            <a:r>
              <a:rPr lang="en-US" sz="4400" dirty="0" err="1">
                <a:solidFill>
                  <a:srgbClr val="7030A0"/>
                </a:solidFill>
                <a:latin typeface="Times New Roman" panose="02020603050405020304" pitchFamily="18" charset="0"/>
                <a:cs typeface="Times New Roman" panose="02020603050405020304" pitchFamily="18" charset="0"/>
              </a:rPr>
              <a:t>màu</a:t>
            </a:r>
            <a:r>
              <a:rPr lang="en-US" sz="4400" dirty="0">
                <a:solidFill>
                  <a:srgbClr val="7030A0"/>
                </a:solidFill>
                <a:latin typeface="Times New Roman" panose="02020603050405020304" pitchFamily="18" charset="0"/>
                <a:cs typeface="Times New Roman" panose="02020603050405020304" pitchFamily="18" charset="0"/>
              </a:rPr>
              <a:t> </a:t>
            </a:r>
            <a:r>
              <a:rPr lang="en-US" sz="4400" dirty="0" err="1">
                <a:solidFill>
                  <a:srgbClr val="7030A0"/>
                </a:solidFill>
                <a:latin typeface="Times New Roman" panose="02020603050405020304" pitchFamily="18" charset="0"/>
                <a:cs typeface="Times New Roman" panose="02020603050405020304" pitchFamily="18" charset="0"/>
              </a:rPr>
              <a:t>đen</a:t>
            </a:r>
            <a:r>
              <a:rPr lang="en-US" sz="4400" dirty="0">
                <a:solidFill>
                  <a:srgbClr val="7030A0"/>
                </a:solidFill>
                <a:latin typeface="Times New Roman" panose="02020603050405020304" pitchFamily="18" charset="0"/>
                <a:cs typeface="Times New Roman" panose="02020603050405020304" pitchFamily="18" charset="0"/>
              </a:rPr>
              <a:t>. </a:t>
            </a:r>
            <a:r>
              <a:rPr lang="en-US" sz="4400" dirty="0" err="1">
                <a:solidFill>
                  <a:srgbClr val="7030A0"/>
                </a:solidFill>
                <a:latin typeface="Times New Roman" panose="02020603050405020304" pitchFamily="18" charset="0"/>
                <a:cs typeface="Times New Roman" panose="02020603050405020304" pitchFamily="18" charset="0"/>
              </a:rPr>
              <a:t>Một</a:t>
            </a:r>
            <a:r>
              <a:rPr lang="en-US" sz="4400" dirty="0">
                <a:solidFill>
                  <a:srgbClr val="7030A0"/>
                </a:solidFill>
                <a:latin typeface="Times New Roman" panose="02020603050405020304" pitchFamily="18" charset="0"/>
                <a:cs typeface="Times New Roman" panose="02020603050405020304" pitchFamily="18" charset="0"/>
              </a:rPr>
              <a:t> </a:t>
            </a:r>
            <a:r>
              <a:rPr lang="en-US" sz="4400" dirty="0" err="1">
                <a:solidFill>
                  <a:srgbClr val="7030A0"/>
                </a:solidFill>
                <a:latin typeface="Times New Roman" panose="02020603050405020304" pitchFamily="18" charset="0"/>
                <a:cs typeface="Times New Roman" panose="02020603050405020304" pitchFamily="18" charset="0"/>
              </a:rPr>
              <a:t>số</a:t>
            </a:r>
            <a:r>
              <a:rPr lang="en-US" sz="4400" dirty="0">
                <a:solidFill>
                  <a:srgbClr val="7030A0"/>
                </a:solidFill>
                <a:latin typeface="Times New Roman" panose="02020603050405020304" pitchFamily="18" charset="0"/>
                <a:cs typeface="Times New Roman" panose="02020603050405020304" pitchFamily="18" charset="0"/>
              </a:rPr>
              <a:t> </a:t>
            </a:r>
            <a:r>
              <a:rPr lang="en-US" sz="4400" dirty="0" err="1">
                <a:solidFill>
                  <a:srgbClr val="7030A0"/>
                </a:solidFill>
                <a:latin typeface="Times New Roman" panose="02020603050405020304" pitchFamily="18" charset="0"/>
                <a:cs typeface="Times New Roman" panose="02020603050405020304" pitchFamily="18" charset="0"/>
              </a:rPr>
              <a:t>ít</a:t>
            </a:r>
            <a:r>
              <a:rPr lang="en-US" sz="4400" dirty="0">
                <a:solidFill>
                  <a:srgbClr val="7030A0"/>
                </a:solidFill>
                <a:latin typeface="Times New Roman" panose="02020603050405020304" pitchFamily="18" charset="0"/>
                <a:cs typeface="Times New Roman" panose="02020603050405020304" pitchFamily="18" charset="0"/>
              </a:rPr>
              <a:t> </a:t>
            </a:r>
            <a:r>
              <a:rPr lang="en-US" sz="4400" dirty="0" err="1">
                <a:solidFill>
                  <a:srgbClr val="7030A0"/>
                </a:solidFill>
                <a:latin typeface="Times New Roman" panose="02020603050405020304" pitchFamily="18" charset="0"/>
                <a:cs typeface="Times New Roman" panose="02020603050405020304" pitchFamily="18" charset="0"/>
              </a:rPr>
              <a:t>biển</a:t>
            </a:r>
            <a:r>
              <a:rPr lang="en-US" sz="4400" dirty="0">
                <a:solidFill>
                  <a:srgbClr val="7030A0"/>
                </a:solidFill>
                <a:latin typeface="Times New Roman" panose="02020603050405020304" pitchFamily="18" charset="0"/>
                <a:cs typeface="Times New Roman" panose="02020603050405020304" pitchFamily="18" charset="0"/>
              </a:rPr>
              <a:t> </a:t>
            </a:r>
            <a:r>
              <a:rPr lang="en-US" sz="4400" dirty="0" err="1">
                <a:solidFill>
                  <a:srgbClr val="7030A0"/>
                </a:solidFill>
                <a:latin typeface="Times New Roman" panose="02020603050405020304" pitchFamily="18" charset="0"/>
                <a:cs typeface="Times New Roman" panose="02020603050405020304" pitchFamily="18" charset="0"/>
              </a:rPr>
              <a:t>có</a:t>
            </a:r>
            <a:r>
              <a:rPr lang="en-US" sz="4400" dirty="0">
                <a:solidFill>
                  <a:srgbClr val="7030A0"/>
                </a:solidFill>
                <a:latin typeface="Times New Roman" panose="02020603050405020304" pitchFamily="18" charset="0"/>
                <a:cs typeface="Times New Roman" panose="02020603050405020304" pitchFamily="18" charset="0"/>
              </a:rPr>
              <a:t> </a:t>
            </a:r>
            <a:r>
              <a:rPr lang="en-US" sz="4400" dirty="0" err="1">
                <a:solidFill>
                  <a:srgbClr val="7030A0"/>
                </a:solidFill>
                <a:latin typeface="Times New Roman" panose="02020603050405020304" pitchFamily="18" charset="0"/>
                <a:cs typeface="Times New Roman" panose="02020603050405020304" pitchFamily="18" charset="0"/>
              </a:rPr>
              <a:t>nền</a:t>
            </a:r>
            <a:r>
              <a:rPr lang="en-US" sz="4400" dirty="0">
                <a:solidFill>
                  <a:srgbClr val="7030A0"/>
                </a:solidFill>
                <a:latin typeface="Times New Roman" panose="02020603050405020304" pitchFamily="18" charset="0"/>
                <a:cs typeface="Times New Roman" panose="02020603050405020304" pitchFamily="18" charset="0"/>
              </a:rPr>
              <a:t> </a:t>
            </a:r>
            <a:r>
              <a:rPr lang="en-US" sz="4400" dirty="0" err="1">
                <a:solidFill>
                  <a:srgbClr val="7030A0"/>
                </a:solidFill>
                <a:latin typeface="Times New Roman" panose="02020603050405020304" pitchFamily="18" charset="0"/>
                <a:cs typeface="Times New Roman" panose="02020603050405020304" pitchFamily="18" charset="0"/>
              </a:rPr>
              <a:t>xanh</a:t>
            </a:r>
            <a:r>
              <a:rPr lang="en-US" sz="4400" dirty="0">
                <a:solidFill>
                  <a:srgbClr val="7030A0"/>
                </a:solidFill>
                <a:latin typeface="Times New Roman" panose="02020603050405020304" pitchFamily="18" charset="0"/>
                <a:cs typeface="Times New Roman" panose="02020603050405020304" pitchFamily="18" charset="0"/>
              </a:rPr>
              <a:t>, </a:t>
            </a:r>
            <a:r>
              <a:rPr lang="en-US" sz="4400" dirty="0" err="1">
                <a:solidFill>
                  <a:srgbClr val="7030A0"/>
                </a:solidFill>
                <a:latin typeface="Times New Roman" panose="02020603050405020304" pitchFamily="18" charset="0"/>
                <a:cs typeface="Times New Roman" panose="02020603050405020304" pitchFamily="18" charset="0"/>
              </a:rPr>
              <a:t>viền</a:t>
            </a:r>
            <a:r>
              <a:rPr lang="en-US" sz="4400" dirty="0">
                <a:solidFill>
                  <a:srgbClr val="7030A0"/>
                </a:solidFill>
                <a:latin typeface="Times New Roman" panose="02020603050405020304" pitchFamily="18" charset="0"/>
                <a:cs typeface="Times New Roman" panose="02020603050405020304" pitchFamily="18" charset="0"/>
              </a:rPr>
              <a:t> </a:t>
            </a:r>
            <a:r>
              <a:rPr lang="en-US" sz="4400" dirty="0" err="1">
                <a:solidFill>
                  <a:srgbClr val="7030A0"/>
                </a:solidFill>
                <a:latin typeface="Times New Roman" panose="02020603050405020304" pitchFamily="18" charset="0"/>
                <a:cs typeface="Times New Roman" panose="02020603050405020304" pitchFamily="18" charset="0"/>
              </a:rPr>
              <a:t>đỏ</a:t>
            </a:r>
            <a:r>
              <a:rPr lang="en-US" sz="4400" dirty="0">
                <a:solidFill>
                  <a:srgbClr val="7030A0"/>
                </a:solidFill>
                <a:latin typeface="Times New Roman" panose="02020603050405020304" pitchFamily="18" charset="0"/>
                <a:cs typeface="Times New Roman" panose="02020603050405020304" pitchFamily="18" charset="0"/>
              </a:rPr>
              <a:t>, </a:t>
            </a:r>
            <a:r>
              <a:rPr lang="en-US" sz="4400" dirty="0" err="1">
                <a:solidFill>
                  <a:srgbClr val="7030A0"/>
                </a:solidFill>
                <a:latin typeface="Times New Roman" panose="02020603050405020304" pitchFamily="18" charset="0"/>
                <a:cs typeface="Times New Roman" panose="02020603050405020304" pitchFamily="18" charset="0"/>
              </a:rPr>
              <a:t>nội</a:t>
            </a:r>
            <a:r>
              <a:rPr lang="en-US" sz="4400" dirty="0">
                <a:solidFill>
                  <a:srgbClr val="7030A0"/>
                </a:solidFill>
                <a:latin typeface="Times New Roman" panose="02020603050405020304" pitchFamily="18" charset="0"/>
                <a:cs typeface="Times New Roman" panose="02020603050405020304" pitchFamily="18" charset="0"/>
              </a:rPr>
              <a:t> dung </a:t>
            </a:r>
            <a:r>
              <a:rPr lang="en-US" sz="4400" dirty="0" err="1">
                <a:solidFill>
                  <a:srgbClr val="7030A0"/>
                </a:solidFill>
                <a:latin typeface="Times New Roman" panose="02020603050405020304" pitchFamily="18" charset="0"/>
                <a:cs typeface="Times New Roman" panose="02020603050405020304" pitchFamily="18" charset="0"/>
              </a:rPr>
              <a:t>trắng</a:t>
            </a:r>
            <a:r>
              <a:rPr lang="en-US" sz="4400" dirty="0">
                <a:solidFill>
                  <a:srgbClr val="7030A0"/>
                </a:solidFill>
                <a:latin typeface="Times New Roman" panose="02020603050405020304" pitchFamily="18" charset="0"/>
                <a:cs typeface="Times New Roman" panose="02020603050405020304" pitchFamily="18" charset="0"/>
              </a:rPr>
              <a:t> </a:t>
            </a:r>
            <a:r>
              <a:rPr lang="en-US" sz="4400" dirty="0" err="1">
                <a:solidFill>
                  <a:srgbClr val="7030A0"/>
                </a:solidFill>
                <a:latin typeface="Times New Roman" panose="02020603050405020304" pitchFamily="18" charset="0"/>
                <a:cs typeface="Times New Roman" panose="02020603050405020304" pitchFamily="18" charset="0"/>
              </a:rPr>
              <a:t>hoặc</a:t>
            </a:r>
            <a:r>
              <a:rPr lang="en-US" sz="4400" dirty="0">
                <a:solidFill>
                  <a:srgbClr val="7030A0"/>
                </a:solidFill>
                <a:latin typeface="Times New Roman" panose="02020603050405020304" pitchFamily="18" charset="0"/>
                <a:cs typeface="Times New Roman" panose="02020603050405020304" pitchFamily="18" charset="0"/>
              </a:rPr>
              <a:t> </a:t>
            </a:r>
            <a:r>
              <a:rPr lang="en-US" sz="4400" dirty="0" err="1">
                <a:solidFill>
                  <a:srgbClr val="7030A0"/>
                </a:solidFill>
                <a:latin typeface="Times New Roman" panose="02020603050405020304" pitchFamily="18" charset="0"/>
                <a:cs typeface="Times New Roman" panose="02020603050405020304" pitchFamily="18" charset="0"/>
              </a:rPr>
              <a:t>nền</a:t>
            </a:r>
            <a:r>
              <a:rPr lang="en-US" sz="4400" dirty="0">
                <a:solidFill>
                  <a:srgbClr val="7030A0"/>
                </a:solidFill>
                <a:latin typeface="Times New Roman" panose="02020603050405020304" pitchFamily="18" charset="0"/>
                <a:cs typeface="Times New Roman" panose="02020603050405020304" pitchFamily="18" charset="0"/>
              </a:rPr>
              <a:t> </a:t>
            </a:r>
            <a:r>
              <a:rPr lang="en-US" sz="4400" dirty="0" err="1">
                <a:solidFill>
                  <a:srgbClr val="7030A0"/>
                </a:solidFill>
                <a:latin typeface="Times New Roman" panose="02020603050405020304" pitchFamily="18" charset="0"/>
                <a:cs typeface="Times New Roman" panose="02020603050405020304" pitchFamily="18" charset="0"/>
              </a:rPr>
              <a:t>trắng</a:t>
            </a:r>
            <a:r>
              <a:rPr lang="en-US" sz="4400" dirty="0">
                <a:solidFill>
                  <a:srgbClr val="7030A0"/>
                </a:solidFill>
                <a:latin typeface="Times New Roman" panose="02020603050405020304" pitchFamily="18" charset="0"/>
                <a:cs typeface="Times New Roman" panose="02020603050405020304" pitchFamily="18" charset="0"/>
              </a:rPr>
              <a:t>, </a:t>
            </a:r>
            <a:r>
              <a:rPr lang="en-US" sz="4400" dirty="0" err="1">
                <a:solidFill>
                  <a:srgbClr val="7030A0"/>
                </a:solidFill>
                <a:latin typeface="Times New Roman" panose="02020603050405020304" pitchFamily="18" charset="0"/>
                <a:cs typeface="Times New Roman" panose="02020603050405020304" pitchFamily="18" charset="0"/>
              </a:rPr>
              <a:t>viền</a:t>
            </a:r>
            <a:r>
              <a:rPr lang="en-US" sz="4400" dirty="0">
                <a:solidFill>
                  <a:srgbClr val="7030A0"/>
                </a:solidFill>
                <a:latin typeface="Times New Roman" panose="02020603050405020304" pitchFamily="18" charset="0"/>
                <a:cs typeface="Times New Roman" panose="02020603050405020304" pitchFamily="18" charset="0"/>
              </a:rPr>
              <a:t> </a:t>
            </a:r>
            <a:r>
              <a:rPr lang="en-US" sz="4400" dirty="0" err="1">
                <a:solidFill>
                  <a:srgbClr val="7030A0"/>
                </a:solidFill>
                <a:latin typeface="Times New Roman" panose="02020603050405020304" pitchFamily="18" charset="0"/>
                <a:cs typeface="Times New Roman" panose="02020603050405020304" pitchFamily="18" charset="0"/>
              </a:rPr>
              <a:t>đỏ</a:t>
            </a:r>
            <a:r>
              <a:rPr lang="en-US" sz="4400" dirty="0">
                <a:solidFill>
                  <a:srgbClr val="7030A0"/>
                </a:solidFill>
                <a:latin typeface="Times New Roman" panose="02020603050405020304" pitchFamily="18" charset="0"/>
                <a:cs typeface="Times New Roman" panose="02020603050405020304" pitchFamily="18" charset="0"/>
              </a:rPr>
              <a:t>, </a:t>
            </a:r>
            <a:r>
              <a:rPr lang="en-US" sz="4400" dirty="0" err="1">
                <a:solidFill>
                  <a:srgbClr val="7030A0"/>
                </a:solidFill>
                <a:latin typeface="Times New Roman" panose="02020603050405020304" pitchFamily="18" charset="0"/>
                <a:cs typeface="Times New Roman" panose="02020603050405020304" pitchFamily="18" charset="0"/>
              </a:rPr>
              <a:t>nội</a:t>
            </a:r>
            <a:r>
              <a:rPr lang="en-US" sz="4400" dirty="0">
                <a:solidFill>
                  <a:srgbClr val="7030A0"/>
                </a:solidFill>
                <a:latin typeface="Times New Roman" panose="02020603050405020304" pitchFamily="18" charset="0"/>
                <a:cs typeface="Times New Roman" panose="02020603050405020304" pitchFamily="18" charset="0"/>
              </a:rPr>
              <a:t> dung </a:t>
            </a:r>
            <a:r>
              <a:rPr lang="en-US" sz="4400" dirty="0" err="1">
                <a:solidFill>
                  <a:srgbClr val="7030A0"/>
                </a:solidFill>
                <a:latin typeface="Times New Roman" panose="02020603050405020304" pitchFamily="18" charset="0"/>
                <a:cs typeface="Times New Roman" panose="02020603050405020304" pitchFamily="18" charset="0"/>
              </a:rPr>
              <a:t>màu</a:t>
            </a:r>
            <a:r>
              <a:rPr lang="en-US" sz="4400" dirty="0">
                <a:solidFill>
                  <a:srgbClr val="7030A0"/>
                </a:solidFill>
                <a:latin typeface="Times New Roman" panose="02020603050405020304" pitchFamily="18" charset="0"/>
                <a:cs typeface="Times New Roman" panose="02020603050405020304" pitchFamily="18" charset="0"/>
              </a:rPr>
              <a:t> </a:t>
            </a:r>
            <a:r>
              <a:rPr lang="en-US" sz="4400" dirty="0" err="1">
                <a:solidFill>
                  <a:srgbClr val="7030A0"/>
                </a:solidFill>
                <a:latin typeface="Times New Roman" panose="02020603050405020304" pitchFamily="18" charset="0"/>
                <a:cs typeface="Times New Roman" panose="02020603050405020304" pitchFamily="18" charset="0"/>
              </a:rPr>
              <a:t>đen</a:t>
            </a:r>
            <a:r>
              <a:rPr lang="en-US" sz="4400" dirty="0">
                <a:solidFill>
                  <a:srgbClr val="7030A0"/>
                </a:solidFill>
                <a:latin typeface="Times New Roman" panose="02020603050405020304" pitchFamily="18" charset="0"/>
                <a:cs typeface="Times New Roman" panose="02020603050405020304" pitchFamily="18" charset="0"/>
              </a:rPr>
              <a:t>. </a:t>
            </a:r>
            <a:r>
              <a:rPr lang="en-US" sz="4400" dirty="0" err="1">
                <a:solidFill>
                  <a:srgbClr val="7030A0"/>
                </a:solidFill>
                <a:latin typeface="Times New Roman" panose="02020603050405020304" pitchFamily="18" charset="0"/>
                <a:cs typeface="Times New Roman" panose="02020603050405020304" pitchFamily="18" charset="0"/>
              </a:rPr>
              <a:t>Biển</a:t>
            </a:r>
            <a:r>
              <a:rPr lang="en-US" sz="4400" dirty="0">
                <a:solidFill>
                  <a:srgbClr val="7030A0"/>
                </a:solidFill>
                <a:latin typeface="Times New Roman" panose="02020603050405020304" pitchFamily="18" charset="0"/>
                <a:cs typeface="Times New Roman" panose="02020603050405020304" pitchFamily="18" charset="0"/>
              </a:rPr>
              <a:t> </a:t>
            </a:r>
            <a:r>
              <a:rPr lang="en-US" sz="4400" dirty="0" err="1">
                <a:solidFill>
                  <a:srgbClr val="7030A0"/>
                </a:solidFill>
                <a:latin typeface="Times New Roman" panose="02020603050405020304" pitchFamily="18" charset="0"/>
                <a:cs typeface="Times New Roman" panose="02020603050405020304" pitchFamily="18" charset="0"/>
              </a:rPr>
              <a:t>báo</a:t>
            </a:r>
            <a:r>
              <a:rPr lang="en-US" sz="4400" dirty="0">
                <a:solidFill>
                  <a:srgbClr val="7030A0"/>
                </a:solidFill>
                <a:latin typeface="Times New Roman" panose="02020603050405020304" pitchFamily="18" charset="0"/>
                <a:cs typeface="Times New Roman" panose="02020603050405020304" pitchFamily="18" charset="0"/>
              </a:rPr>
              <a:t> </a:t>
            </a:r>
            <a:r>
              <a:rPr lang="en-US" sz="4400" dirty="0" err="1">
                <a:solidFill>
                  <a:srgbClr val="7030A0"/>
                </a:solidFill>
                <a:latin typeface="Times New Roman" panose="02020603050405020304" pitchFamily="18" charset="0"/>
                <a:cs typeface="Times New Roman" panose="02020603050405020304" pitchFamily="18" charset="0"/>
              </a:rPr>
              <a:t>này</a:t>
            </a:r>
            <a:r>
              <a:rPr lang="en-US" sz="4400" dirty="0">
                <a:solidFill>
                  <a:srgbClr val="7030A0"/>
                </a:solidFill>
                <a:latin typeface="Times New Roman" panose="02020603050405020304" pitchFamily="18" charset="0"/>
                <a:cs typeface="Times New Roman" panose="02020603050405020304" pitchFamily="18" charset="0"/>
              </a:rPr>
              <a:t> </a:t>
            </a:r>
            <a:r>
              <a:rPr lang="en-US" sz="4400" dirty="0" err="1">
                <a:solidFill>
                  <a:srgbClr val="7030A0"/>
                </a:solidFill>
                <a:latin typeface="Times New Roman" panose="02020603050405020304" pitchFamily="18" charset="0"/>
                <a:cs typeface="Times New Roman" panose="02020603050405020304" pitchFamily="18" charset="0"/>
              </a:rPr>
              <a:t>biểu</a:t>
            </a:r>
            <a:r>
              <a:rPr lang="en-US" sz="4400" dirty="0">
                <a:solidFill>
                  <a:srgbClr val="7030A0"/>
                </a:solidFill>
                <a:latin typeface="Times New Roman" panose="02020603050405020304" pitchFamily="18" charset="0"/>
                <a:cs typeface="Times New Roman" panose="02020603050405020304" pitchFamily="18" charset="0"/>
              </a:rPr>
              <a:t> </a:t>
            </a:r>
            <a:r>
              <a:rPr lang="en-US" sz="4400" dirty="0" err="1">
                <a:solidFill>
                  <a:srgbClr val="7030A0"/>
                </a:solidFill>
                <a:latin typeface="Times New Roman" panose="02020603050405020304" pitchFamily="18" charset="0"/>
                <a:cs typeface="Times New Roman" panose="02020603050405020304" pitchFamily="18" charset="0"/>
              </a:rPr>
              <a:t>thị</a:t>
            </a:r>
            <a:r>
              <a:rPr lang="en-US" sz="4400" dirty="0">
                <a:solidFill>
                  <a:srgbClr val="7030A0"/>
                </a:solidFill>
                <a:latin typeface="Times New Roman" panose="02020603050405020304" pitchFamily="18" charset="0"/>
                <a:cs typeface="Times New Roman" panose="02020603050405020304" pitchFamily="18" charset="0"/>
              </a:rPr>
              <a:t> </a:t>
            </a:r>
            <a:r>
              <a:rPr lang="en-US" sz="4400" dirty="0" err="1">
                <a:solidFill>
                  <a:srgbClr val="7030A0"/>
                </a:solidFill>
                <a:latin typeface="Times New Roman" panose="02020603050405020304" pitchFamily="18" charset="0"/>
                <a:cs typeface="Times New Roman" panose="02020603050405020304" pitchFamily="18" charset="0"/>
              </a:rPr>
              <a:t>những</a:t>
            </a:r>
            <a:r>
              <a:rPr lang="en-US" sz="4400" dirty="0">
                <a:solidFill>
                  <a:srgbClr val="7030A0"/>
                </a:solidFill>
                <a:latin typeface="Times New Roman" panose="02020603050405020304" pitchFamily="18" charset="0"/>
                <a:cs typeface="Times New Roman" panose="02020603050405020304" pitchFamily="18" charset="0"/>
              </a:rPr>
              <a:t> </a:t>
            </a:r>
            <a:r>
              <a:rPr lang="en-US" sz="4400" dirty="0" err="1">
                <a:solidFill>
                  <a:srgbClr val="7030A0"/>
                </a:solidFill>
                <a:latin typeface="Times New Roman" panose="02020603050405020304" pitchFamily="18" charset="0"/>
                <a:cs typeface="Times New Roman" panose="02020603050405020304" pitchFamily="18" charset="0"/>
              </a:rPr>
              <a:t>điều</a:t>
            </a:r>
            <a:r>
              <a:rPr lang="en-US" sz="4400" dirty="0">
                <a:solidFill>
                  <a:srgbClr val="7030A0"/>
                </a:solidFill>
                <a:latin typeface="Times New Roman" panose="02020603050405020304" pitchFamily="18" charset="0"/>
                <a:cs typeface="Times New Roman" panose="02020603050405020304" pitchFamily="18" charset="0"/>
              </a:rPr>
              <a:t> </a:t>
            </a:r>
            <a:r>
              <a:rPr lang="en-US" sz="4400" dirty="0" err="1">
                <a:solidFill>
                  <a:srgbClr val="7030A0"/>
                </a:solidFill>
                <a:latin typeface="Times New Roman" panose="02020603050405020304" pitchFamily="18" charset="0"/>
                <a:cs typeface="Times New Roman" panose="02020603050405020304" pitchFamily="18" charset="0"/>
              </a:rPr>
              <a:t>cấm</a:t>
            </a:r>
            <a:r>
              <a:rPr lang="en-US" sz="4400" dirty="0">
                <a:solidFill>
                  <a:srgbClr val="7030A0"/>
                </a:solidFill>
                <a:latin typeface="Times New Roman" panose="02020603050405020304" pitchFamily="18" charset="0"/>
                <a:cs typeface="Times New Roman" panose="02020603050405020304" pitchFamily="18" charset="0"/>
              </a:rPr>
              <a:t> </a:t>
            </a:r>
            <a:r>
              <a:rPr lang="en-US" sz="4400" dirty="0" err="1">
                <a:solidFill>
                  <a:srgbClr val="7030A0"/>
                </a:solidFill>
                <a:latin typeface="Times New Roman" panose="02020603050405020304" pitchFamily="18" charset="0"/>
                <a:cs typeface="Times New Roman" panose="02020603050405020304" pitchFamily="18" charset="0"/>
              </a:rPr>
              <a:t>người</a:t>
            </a:r>
            <a:r>
              <a:rPr lang="en-US" sz="4400" dirty="0">
                <a:solidFill>
                  <a:srgbClr val="7030A0"/>
                </a:solidFill>
                <a:latin typeface="Times New Roman" panose="02020603050405020304" pitchFamily="18" charset="0"/>
                <a:cs typeface="Times New Roman" panose="02020603050405020304" pitchFamily="18" charset="0"/>
              </a:rPr>
              <a:t> </a:t>
            </a:r>
            <a:r>
              <a:rPr lang="en-US" sz="4400" dirty="0" err="1">
                <a:solidFill>
                  <a:srgbClr val="7030A0"/>
                </a:solidFill>
                <a:latin typeface="Times New Roman" panose="02020603050405020304" pitchFamily="18" charset="0"/>
                <a:cs typeface="Times New Roman" panose="02020603050405020304" pitchFamily="18" charset="0"/>
              </a:rPr>
              <a:t>lái</a:t>
            </a:r>
            <a:r>
              <a:rPr lang="en-US" sz="4400" dirty="0">
                <a:solidFill>
                  <a:srgbClr val="7030A0"/>
                </a:solidFill>
                <a:latin typeface="Times New Roman" panose="02020603050405020304" pitchFamily="18" charset="0"/>
                <a:cs typeface="Times New Roman" panose="02020603050405020304" pitchFamily="18" charset="0"/>
              </a:rPr>
              <a:t> </a:t>
            </a:r>
            <a:r>
              <a:rPr lang="en-US" sz="4400" dirty="0" err="1">
                <a:solidFill>
                  <a:srgbClr val="7030A0"/>
                </a:solidFill>
                <a:latin typeface="Times New Roman" panose="02020603050405020304" pitchFamily="18" charset="0"/>
                <a:cs typeface="Times New Roman" panose="02020603050405020304" pitchFamily="18" charset="0"/>
              </a:rPr>
              <a:t>xe</a:t>
            </a:r>
            <a:r>
              <a:rPr lang="en-US" sz="4400" dirty="0">
                <a:solidFill>
                  <a:srgbClr val="7030A0"/>
                </a:solidFill>
                <a:latin typeface="Times New Roman" panose="02020603050405020304" pitchFamily="18" charset="0"/>
                <a:cs typeface="Times New Roman" panose="02020603050405020304" pitchFamily="18" charset="0"/>
              </a:rPr>
              <a:t> </a:t>
            </a:r>
            <a:r>
              <a:rPr lang="en-US" sz="4400" dirty="0" err="1">
                <a:solidFill>
                  <a:srgbClr val="7030A0"/>
                </a:solidFill>
                <a:latin typeface="Times New Roman" panose="02020603050405020304" pitchFamily="18" charset="0"/>
                <a:cs typeface="Times New Roman" panose="02020603050405020304" pitchFamily="18" charset="0"/>
              </a:rPr>
              <a:t>không</a:t>
            </a:r>
            <a:r>
              <a:rPr lang="en-US" sz="4400" dirty="0">
                <a:solidFill>
                  <a:srgbClr val="7030A0"/>
                </a:solidFill>
                <a:latin typeface="Times New Roman" panose="02020603050405020304" pitchFamily="18" charset="0"/>
                <a:cs typeface="Times New Roman" panose="02020603050405020304" pitchFamily="18" charset="0"/>
              </a:rPr>
              <a:t> </a:t>
            </a:r>
            <a:r>
              <a:rPr lang="en-US" sz="4400" dirty="0" err="1">
                <a:solidFill>
                  <a:srgbClr val="7030A0"/>
                </a:solidFill>
                <a:latin typeface="Times New Roman" panose="02020603050405020304" pitchFamily="18" charset="0"/>
                <a:cs typeface="Times New Roman" panose="02020603050405020304" pitchFamily="18" charset="0"/>
              </a:rPr>
              <a:t>được</a:t>
            </a:r>
            <a:r>
              <a:rPr lang="en-US" sz="4400" dirty="0">
                <a:solidFill>
                  <a:srgbClr val="7030A0"/>
                </a:solidFill>
                <a:latin typeface="Times New Roman" panose="02020603050405020304" pitchFamily="18" charset="0"/>
                <a:cs typeface="Times New Roman" panose="02020603050405020304" pitchFamily="18" charset="0"/>
              </a:rPr>
              <a:t> </a:t>
            </a:r>
            <a:r>
              <a:rPr lang="en-US" sz="4400" dirty="0" err="1">
                <a:solidFill>
                  <a:srgbClr val="7030A0"/>
                </a:solidFill>
                <a:latin typeface="Times New Roman" panose="02020603050405020304" pitchFamily="18" charset="0"/>
                <a:cs typeface="Times New Roman" panose="02020603050405020304" pitchFamily="18" charset="0"/>
              </a:rPr>
              <a:t>làm</a:t>
            </a:r>
            <a:r>
              <a:rPr lang="en-US" sz="4400" dirty="0">
                <a:solidFill>
                  <a:srgbClr val="7030A0"/>
                </a:solidFill>
                <a:latin typeface="Times New Roman" panose="02020603050405020304" pitchFamily="18" charset="0"/>
                <a:cs typeface="Times New Roman" panose="02020603050405020304" pitchFamily="18" charset="0"/>
              </a:rPr>
              <a:t>.</a:t>
            </a:r>
          </a:p>
        </p:txBody>
      </p:sp>
      <p:sp>
        <p:nvSpPr>
          <p:cNvPr id="4" name="TextBox 3"/>
          <p:cNvSpPr txBox="1">
            <a:spLocks noChangeArrowheads="1"/>
          </p:cNvSpPr>
          <p:nvPr/>
        </p:nvSpPr>
        <p:spPr bwMode="auto">
          <a:xfrm>
            <a:off x="2874962" y="982258"/>
            <a:ext cx="64420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lgn="ctr">
              <a:spcBef>
                <a:spcPct val="0"/>
              </a:spcBef>
              <a:buClrTx/>
              <a:buFontTx/>
              <a:buNone/>
            </a:pPr>
            <a:r>
              <a:rPr lang="en-US" altLang="en-US" sz="4000" b="1" dirty="0">
                <a:solidFill>
                  <a:srgbClr val="FF0000"/>
                </a:solidFill>
                <a:latin typeface="Times New Roman" panose="02020603050405020304" pitchFamily="18" charset="0"/>
                <a:cs typeface="Times New Roman" panose="02020603050405020304" pitchFamily="18" charset="0"/>
              </a:rPr>
              <a:t>BIỂN BÁO CẤM</a:t>
            </a:r>
          </a:p>
        </p:txBody>
      </p:sp>
      <p:pic>
        <p:nvPicPr>
          <p:cNvPr id="5" name="S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23904" y="6147446"/>
            <a:ext cx="609600" cy="609600"/>
          </a:xfrm>
          <a:prstGeom prst="rect">
            <a:avLst/>
          </a:prstGeom>
        </p:spPr>
      </p:pic>
    </p:spTree>
    <p:extLst>
      <p:ext uri="{BB962C8B-B14F-4D97-AF65-F5344CB8AC3E}">
        <p14:creationId xmlns:p14="http://schemas.microsoft.com/office/powerpoint/2010/main" val="33520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784" fill="hold"/>
                                        <p:tgtEl>
                                          <p:spTgt spid="5"/>
                                        </p:tgtEl>
                                      </p:cBhvr>
                                    </p:cmd>
                                  </p:childTnLst>
                                </p:cTn>
                              </p:par>
                              <p:par>
                                <p:cTn id="7" presetID="16" presetClass="entr" presetSubtype="21"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barn(inVertical)">
                                      <p:cBhvr>
                                        <p:cTn id="9" dur="2000"/>
                                        <p:tgtEl>
                                          <p:spTgt spid="4"/>
                                        </p:tgtEl>
                                      </p:cBhvr>
                                    </p:animEffect>
                                  </p:childTnLst>
                                </p:cTn>
                              </p:par>
                              <p:par>
                                <p:cTn id="10" presetID="6" presetClass="entr" presetSubtype="16" fill="hold" grpId="0" nodeType="withEffect">
                                  <p:stCondLst>
                                    <p:cond delay="2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3" fill="hold" display="0">
                  <p:stCondLst>
                    <p:cond delay="indefinite"/>
                  </p:stCondLst>
                  <p:endCondLst>
                    <p:cond evt="onStopAudio" delay="0">
                      <p:tgtEl>
                        <p:sldTgt/>
                      </p:tgtEl>
                    </p:cond>
                  </p:endCondLst>
                </p:cTn>
                <p:tgtEl>
                  <p:spTgt spid="5"/>
                </p:tgtEl>
              </p:cMediaNode>
            </p:audio>
          </p:childTnLst>
        </p:cTn>
      </p:par>
    </p:tnLst>
    <p:bldLst>
      <p:bldP spid="3"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2724" y="642980"/>
            <a:ext cx="1990520" cy="199052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048" y="554038"/>
            <a:ext cx="2143125" cy="214312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69239" y="3071060"/>
            <a:ext cx="3695420" cy="3194809"/>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3373" y="3623510"/>
            <a:ext cx="2209800" cy="2209800"/>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74361" y="554038"/>
            <a:ext cx="1955703" cy="2078789"/>
          </a:xfrm>
          <a:prstGeom prst="rect">
            <a:avLst/>
          </a:prstGeom>
        </p:spPr>
      </p:pic>
      <p:sp>
        <p:nvSpPr>
          <p:cNvPr id="12" name="TextBox 11"/>
          <p:cNvSpPr txBox="1">
            <a:spLocks noChangeArrowheads="1"/>
          </p:cNvSpPr>
          <p:nvPr/>
        </p:nvSpPr>
        <p:spPr bwMode="auto">
          <a:xfrm>
            <a:off x="2133676" y="-22248"/>
            <a:ext cx="764018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lgn="ctr">
              <a:spcBef>
                <a:spcPct val="0"/>
              </a:spcBef>
              <a:buClrTx/>
              <a:buFontTx/>
              <a:buNone/>
            </a:pPr>
            <a:r>
              <a:rPr lang="en-US" altLang="en-US" sz="3000" b="1" dirty="0">
                <a:solidFill>
                  <a:srgbClr val="FF0000"/>
                </a:solidFill>
                <a:latin typeface="Times New Roman" panose="02020603050405020304" pitchFamily="18" charset="0"/>
                <a:cs typeface="Times New Roman" panose="02020603050405020304" pitchFamily="18" charset="0"/>
              </a:rPr>
              <a:t>HÌNH ẢNH MỘT SỐ BIỂN BÁO CẤM</a:t>
            </a:r>
          </a:p>
        </p:txBody>
      </p:sp>
      <p:sp>
        <p:nvSpPr>
          <p:cNvPr id="13" name="TextBox 12"/>
          <p:cNvSpPr txBox="1">
            <a:spLocks noChangeArrowheads="1"/>
          </p:cNvSpPr>
          <p:nvPr/>
        </p:nvSpPr>
        <p:spPr bwMode="auto">
          <a:xfrm>
            <a:off x="-320913" y="2632867"/>
            <a:ext cx="425260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lgn="ctr">
              <a:spcBef>
                <a:spcPct val="0"/>
              </a:spcBef>
              <a:buClrTx/>
              <a:buFontTx/>
              <a:buNone/>
            </a:pPr>
            <a:r>
              <a:rPr lang="en-US" altLang="en-US" sz="3000" b="1" dirty="0" err="1">
                <a:solidFill>
                  <a:srgbClr val="002060"/>
                </a:solidFill>
                <a:latin typeface="Times New Roman" panose="02020603050405020304" pitchFamily="18" charset="0"/>
                <a:cs typeface="Times New Roman" panose="02020603050405020304" pitchFamily="18" charset="0"/>
              </a:rPr>
              <a:t>Cấm</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đi</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ngược</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chiều</a:t>
            </a:r>
            <a:endParaRPr lang="en-US" altLang="en-US" sz="3000" b="1" dirty="0">
              <a:solidFill>
                <a:srgbClr val="002060"/>
              </a:solidFill>
              <a:latin typeface="Times New Roman" panose="02020603050405020304" pitchFamily="18" charset="0"/>
              <a:cs typeface="Times New Roman" panose="02020603050405020304" pitchFamily="18" charset="0"/>
            </a:endParaRPr>
          </a:p>
        </p:txBody>
      </p:sp>
      <p:sp>
        <p:nvSpPr>
          <p:cNvPr id="14" name="TextBox 13"/>
          <p:cNvSpPr txBox="1">
            <a:spLocks noChangeArrowheads="1"/>
          </p:cNvSpPr>
          <p:nvPr/>
        </p:nvSpPr>
        <p:spPr bwMode="auto">
          <a:xfrm>
            <a:off x="4183055" y="2634104"/>
            <a:ext cx="3541424"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lgn="ctr">
              <a:spcBef>
                <a:spcPct val="0"/>
              </a:spcBef>
              <a:buClrTx/>
              <a:buFontTx/>
              <a:buNone/>
            </a:pPr>
            <a:r>
              <a:rPr lang="en-US" altLang="en-US" sz="3000" b="1" dirty="0" err="1">
                <a:solidFill>
                  <a:srgbClr val="002060"/>
                </a:solidFill>
                <a:latin typeface="Times New Roman" panose="02020603050405020304" pitchFamily="18" charset="0"/>
                <a:cs typeface="Times New Roman" panose="02020603050405020304" pitchFamily="18" charset="0"/>
              </a:rPr>
              <a:t>Cấm</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rẽ</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trái</a:t>
            </a:r>
            <a:endParaRPr lang="en-US" altLang="en-US" sz="3000" b="1" dirty="0">
              <a:solidFill>
                <a:srgbClr val="002060"/>
              </a:solidFill>
              <a:latin typeface="Times New Roman" panose="02020603050405020304" pitchFamily="18" charset="0"/>
              <a:cs typeface="Times New Roman" panose="02020603050405020304" pitchFamily="18" charset="0"/>
            </a:endParaRPr>
          </a:p>
        </p:txBody>
      </p:sp>
      <p:sp>
        <p:nvSpPr>
          <p:cNvPr id="15" name="TextBox 14"/>
          <p:cNvSpPr txBox="1">
            <a:spLocks noChangeArrowheads="1"/>
          </p:cNvSpPr>
          <p:nvPr/>
        </p:nvSpPr>
        <p:spPr bwMode="auto">
          <a:xfrm>
            <a:off x="8409623" y="2632827"/>
            <a:ext cx="3541424"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lgn="ctr">
              <a:spcBef>
                <a:spcPct val="0"/>
              </a:spcBef>
              <a:buClrTx/>
              <a:buFontTx/>
              <a:buNone/>
            </a:pPr>
            <a:r>
              <a:rPr lang="en-US" altLang="en-US" sz="3000" b="1" dirty="0" err="1">
                <a:solidFill>
                  <a:srgbClr val="002060"/>
                </a:solidFill>
                <a:latin typeface="Times New Roman" panose="02020603050405020304" pitchFamily="18" charset="0"/>
                <a:cs typeface="Times New Roman" panose="02020603050405020304" pitchFamily="18" charset="0"/>
              </a:rPr>
              <a:t>Cấm</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xe</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máy</a:t>
            </a:r>
            <a:endParaRPr lang="en-US" altLang="en-US" sz="3000" b="1" dirty="0">
              <a:solidFill>
                <a:srgbClr val="002060"/>
              </a:solidFill>
              <a:latin typeface="Times New Roman" panose="02020603050405020304" pitchFamily="18" charset="0"/>
              <a:cs typeface="Times New Roman" panose="02020603050405020304" pitchFamily="18" charset="0"/>
            </a:endParaRPr>
          </a:p>
        </p:txBody>
      </p:sp>
      <p:sp>
        <p:nvSpPr>
          <p:cNvPr id="16" name="TextBox 15"/>
          <p:cNvSpPr txBox="1">
            <a:spLocks noChangeArrowheads="1"/>
          </p:cNvSpPr>
          <p:nvPr/>
        </p:nvSpPr>
        <p:spPr bwMode="auto">
          <a:xfrm>
            <a:off x="4069239" y="5922252"/>
            <a:ext cx="3541424"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lgn="ctr">
              <a:spcBef>
                <a:spcPct val="0"/>
              </a:spcBef>
              <a:buClrTx/>
              <a:buFontTx/>
              <a:buNone/>
            </a:pPr>
            <a:r>
              <a:rPr lang="en-US" altLang="en-US" sz="3000" b="1" dirty="0" err="1">
                <a:solidFill>
                  <a:srgbClr val="002060"/>
                </a:solidFill>
                <a:latin typeface="Times New Roman" panose="02020603050405020304" pitchFamily="18" charset="0"/>
                <a:cs typeface="Times New Roman" panose="02020603050405020304" pitchFamily="18" charset="0"/>
              </a:rPr>
              <a:t>Cấm</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đỗ</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xe</a:t>
            </a:r>
            <a:endParaRPr lang="en-US" altLang="en-US" sz="3000" b="1" dirty="0">
              <a:solidFill>
                <a:srgbClr val="002060"/>
              </a:solidFill>
              <a:latin typeface="Times New Roman" panose="02020603050405020304" pitchFamily="18" charset="0"/>
              <a:cs typeface="Times New Roman" panose="02020603050405020304" pitchFamily="18" charset="0"/>
            </a:endParaRPr>
          </a:p>
        </p:txBody>
      </p:sp>
      <p:sp>
        <p:nvSpPr>
          <p:cNvPr id="17" name="TextBox 16"/>
          <p:cNvSpPr txBox="1">
            <a:spLocks noChangeArrowheads="1"/>
          </p:cNvSpPr>
          <p:nvPr/>
        </p:nvSpPr>
        <p:spPr bwMode="auto">
          <a:xfrm>
            <a:off x="-255863" y="5922252"/>
            <a:ext cx="3541424"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lgn="ctr">
              <a:spcBef>
                <a:spcPct val="0"/>
              </a:spcBef>
              <a:buClrTx/>
              <a:buFontTx/>
              <a:buNone/>
            </a:pPr>
            <a:r>
              <a:rPr lang="en-US" altLang="en-US" sz="3000" b="1" dirty="0" err="1">
                <a:solidFill>
                  <a:srgbClr val="002060"/>
                </a:solidFill>
                <a:latin typeface="Times New Roman" panose="02020603050405020304" pitchFamily="18" charset="0"/>
                <a:cs typeface="Times New Roman" panose="02020603050405020304" pitchFamily="18" charset="0"/>
              </a:rPr>
              <a:t>Cấm</a:t>
            </a:r>
            <a:r>
              <a:rPr lang="en-US" altLang="en-US" sz="3000" b="1" dirty="0">
                <a:solidFill>
                  <a:srgbClr val="002060"/>
                </a:solidFill>
                <a:latin typeface="Times New Roman" panose="02020603050405020304" pitchFamily="18" charset="0"/>
                <a:cs typeface="Times New Roman" panose="02020603050405020304" pitchFamily="18" charset="0"/>
              </a:rPr>
              <a:t> ô </a:t>
            </a:r>
            <a:r>
              <a:rPr lang="en-US" altLang="en-US" sz="3000" b="1" dirty="0" err="1">
                <a:solidFill>
                  <a:srgbClr val="002060"/>
                </a:solidFill>
                <a:latin typeface="Times New Roman" panose="02020603050405020304" pitchFamily="18" charset="0"/>
                <a:cs typeface="Times New Roman" panose="02020603050405020304" pitchFamily="18" charset="0"/>
              </a:rPr>
              <a:t>tô</a:t>
            </a:r>
            <a:endParaRPr lang="en-US" altLang="en-US" sz="3000" b="1" dirty="0">
              <a:solidFill>
                <a:srgbClr val="002060"/>
              </a:solidFill>
              <a:latin typeface="Times New Roman" panose="02020603050405020304" pitchFamily="18" charset="0"/>
              <a:cs typeface="Times New Roman" panose="02020603050405020304" pitchFamily="18" charset="0"/>
            </a:endParaRPr>
          </a:p>
        </p:txBody>
      </p:sp>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58842" y="3575094"/>
            <a:ext cx="2186740" cy="2186740"/>
          </a:xfrm>
          <a:prstGeom prst="rect">
            <a:avLst/>
          </a:prstGeom>
        </p:spPr>
      </p:pic>
      <p:sp>
        <p:nvSpPr>
          <p:cNvPr id="20" name="TextBox 19"/>
          <p:cNvSpPr txBox="1">
            <a:spLocks noChangeArrowheads="1"/>
          </p:cNvSpPr>
          <p:nvPr/>
        </p:nvSpPr>
        <p:spPr bwMode="auto">
          <a:xfrm>
            <a:off x="8288313" y="5922252"/>
            <a:ext cx="3541424"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lgn="ctr">
              <a:spcBef>
                <a:spcPct val="0"/>
              </a:spcBef>
              <a:buClrTx/>
              <a:buFontTx/>
              <a:buNone/>
            </a:pPr>
            <a:r>
              <a:rPr lang="en-US" altLang="en-US" sz="3000" b="1" dirty="0" err="1">
                <a:solidFill>
                  <a:srgbClr val="002060"/>
                </a:solidFill>
                <a:latin typeface="Times New Roman" panose="02020603050405020304" pitchFamily="18" charset="0"/>
                <a:cs typeface="Times New Roman" panose="02020603050405020304" pitchFamily="18" charset="0"/>
              </a:rPr>
              <a:t>Cấm</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vượt</a:t>
            </a:r>
            <a:endParaRPr lang="en-US" altLang="en-US" sz="3000" b="1" dirty="0">
              <a:solidFill>
                <a:srgbClr val="002060"/>
              </a:solidFill>
              <a:latin typeface="Times New Roman" panose="02020603050405020304" pitchFamily="18" charset="0"/>
              <a:cs typeface="Times New Roman" panose="02020603050405020304" pitchFamily="18" charset="0"/>
            </a:endParaRPr>
          </a:p>
        </p:txBody>
      </p:sp>
      <p:pic>
        <p:nvPicPr>
          <p:cNvPr id="2" name="S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582400" y="6105144"/>
            <a:ext cx="609600" cy="609600"/>
          </a:xfrm>
          <a:prstGeom prst="rect">
            <a:avLst/>
          </a:prstGeom>
        </p:spPr>
      </p:pic>
    </p:spTree>
    <p:extLst>
      <p:ext uri="{BB962C8B-B14F-4D97-AF65-F5344CB8AC3E}">
        <p14:creationId xmlns:p14="http://schemas.microsoft.com/office/powerpoint/2010/main" val="47316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392" fill="hold"/>
                                        <p:tgtEl>
                                          <p:spTgt spid="2"/>
                                        </p:tgtEl>
                                      </p:cBhvr>
                                    </p:cmd>
                                  </p:childTnLst>
                                </p:cTn>
                              </p:par>
                              <p:par>
                                <p:cTn id="7" presetID="16" presetClass="entr" presetSubtype="21"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barn(inVertical)">
                                      <p:cBhvr>
                                        <p:cTn id="9" dur="2000"/>
                                        <p:tgtEl>
                                          <p:spTgt spid="12"/>
                                        </p:tgtEl>
                                      </p:cBhvr>
                                    </p:animEffect>
                                  </p:childTnLst>
                                </p:cTn>
                              </p:par>
                              <p:par>
                                <p:cTn id="10" presetID="14" presetClass="entr" presetSubtype="10" fill="hold" nodeType="withEffect">
                                  <p:stCondLst>
                                    <p:cond delay="200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3000"/>
                                        <p:tgtEl>
                                          <p:spTgt spid="7"/>
                                        </p:tgtEl>
                                      </p:cBhvr>
                                    </p:animEffect>
                                  </p:childTnLst>
                                </p:cTn>
                              </p:par>
                              <p:par>
                                <p:cTn id="13" presetID="14" presetClass="entr" presetSubtype="10" fill="hold" grpId="0" nodeType="withEffect">
                                  <p:stCondLst>
                                    <p:cond delay="200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3000"/>
                                        <p:tgtEl>
                                          <p:spTgt spid="13"/>
                                        </p:tgtEl>
                                      </p:cBhvr>
                                    </p:animEffect>
                                  </p:childTnLst>
                                </p:cTn>
                              </p:par>
                              <p:par>
                                <p:cTn id="16" presetID="14" presetClass="entr" presetSubtype="10" fill="hold" nodeType="withEffect">
                                  <p:stCondLst>
                                    <p:cond delay="500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3000"/>
                                        <p:tgtEl>
                                          <p:spTgt spid="5"/>
                                        </p:tgtEl>
                                      </p:cBhvr>
                                    </p:animEffect>
                                  </p:childTnLst>
                                </p:cTn>
                              </p:par>
                              <p:par>
                                <p:cTn id="19" presetID="14" presetClass="entr" presetSubtype="10" fill="hold" grpId="0" nodeType="withEffect">
                                  <p:stCondLst>
                                    <p:cond delay="5000"/>
                                  </p:stCondLst>
                                  <p:childTnLst>
                                    <p:set>
                                      <p:cBhvr>
                                        <p:cTn id="20" dur="1" fill="hold">
                                          <p:stCondLst>
                                            <p:cond delay="0"/>
                                          </p:stCondLst>
                                        </p:cTn>
                                        <p:tgtEl>
                                          <p:spTgt spid="14"/>
                                        </p:tgtEl>
                                        <p:attrNameLst>
                                          <p:attrName>style.visibility</p:attrName>
                                        </p:attrNameLst>
                                      </p:cBhvr>
                                      <p:to>
                                        <p:strVal val="visible"/>
                                      </p:to>
                                    </p:set>
                                    <p:animEffect transition="in" filter="randombar(horizontal)">
                                      <p:cBhvr>
                                        <p:cTn id="21" dur="3000"/>
                                        <p:tgtEl>
                                          <p:spTgt spid="14"/>
                                        </p:tgtEl>
                                      </p:cBhvr>
                                    </p:animEffect>
                                  </p:childTnLst>
                                </p:cTn>
                              </p:par>
                              <p:par>
                                <p:cTn id="22" presetID="14" presetClass="entr" presetSubtype="10" fill="hold" nodeType="withEffect">
                                  <p:stCondLst>
                                    <p:cond delay="800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2500"/>
                                        <p:tgtEl>
                                          <p:spTgt spid="11"/>
                                        </p:tgtEl>
                                      </p:cBhvr>
                                    </p:animEffect>
                                  </p:childTnLst>
                                </p:cTn>
                              </p:par>
                              <p:par>
                                <p:cTn id="25" presetID="14" presetClass="entr" presetSubtype="10" fill="hold" grpId="0" nodeType="withEffect">
                                  <p:stCondLst>
                                    <p:cond delay="800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2500"/>
                                        <p:tgtEl>
                                          <p:spTgt spid="15"/>
                                        </p:tgtEl>
                                      </p:cBhvr>
                                    </p:animEffect>
                                  </p:childTnLst>
                                </p:cTn>
                              </p:par>
                              <p:par>
                                <p:cTn id="28" presetID="14" presetClass="entr" presetSubtype="10" fill="hold" nodeType="withEffect">
                                  <p:stCondLst>
                                    <p:cond delay="10500"/>
                                  </p:stCondLst>
                                  <p:childTnLst>
                                    <p:set>
                                      <p:cBhvr>
                                        <p:cTn id="29" dur="1" fill="hold">
                                          <p:stCondLst>
                                            <p:cond delay="0"/>
                                          </p:stCondLst>
                                        </p:cTn>
                                        <p:tgtEl>
                                          <p:spTgt spid="9"/>
                                        </p:tgtEl>
                                        <p:attrNameLst>
                                          <p:attrName>style.visibility</p:attrName>
                                        </p:attrNameLst>
                                      </p:cBhvr>
                                      <p:to>
                                        <p:strVal val="visible"/>
                                      </p:to>
                                    </p:set>
                                    <p:animEffect transition="in" filter="randombar(horizontal)">
                                      <p:cBhvr>
                                        <p:cTn id="30" dur="2000"/>
                                        <p:tgtEl>
                                          <p:spTgt spid="9"/>
                                        </p:tgtEl>
                                      </p:cBhvr>
                                    </p:animEffect>
                                  </p:childTnLst>
                                </p:cTn>
                              </p:par>
                              <p:par>
                                <p:cTn id="31" presetID="14" presetClass="entr" presetSubtype="10" fill="hold" grpId="0" nodeType="withEffect">
                                  <p:stCondLst>
                                    <p:cond delay="10500"/>
                                  </p:stCondLst>
                                  <p:childTnLst>
                                    <p:set>
                                      <p:cBhvr>
                                        <p:cTn id="32" dur="1" fill="hold">
                                          <p:stCondLst>
                                            <p:cond delay="0"/>
                                          </p:stCondLst>
                                        </p:cTn>
                                        <p:tgtEl>
                                          <p:spTgt spid="17"/>
                                        </p:tgtEl>
                                        <p:attrNameLst>
                                          <p:attrName>style.visibility</p:attrName>
                                        </p:attrNameLst>
                                      </p:cBhvr>
                                      <p:to>
                                        <p:strVal val="visible"/>
                                      </p:to>
                                    </p:set>
                                    <p:animEffect transition="in" filter="randombar(horizontal)">
                                      <p:cBhvr>
                                        <p:cTn id="33" dur="2000"/>
                                        <p:tgtEl>
                                          <p:spTgt spid="17"/>
                                        </p:tgtEl>
                                      </p:cBhvr>
                                    </p:animEffect>
                                  </p:childTnLst>
                                </p:cTn>
                              </p:par>
                              <p:par>
                                <p:cTn id="34" presetID="14" presetClass="entr" presetSubtype="10" fill="hold" nodeType="withEffect">
                                  <p:stCondLst>
                                    <p:cond delay="12500"/>
                                  </p:stCondLst>
                                  <p:childTnLst>
                                    <p:set>
                                      <p:cBhvr>
                                        <p:cTn id="35" dur="1" fill="hold">
                                          <p:stCondLst>
                                            <p:cond delay="0"/>
                                          </p:stCondLst>
                                        </p:cTn>
                                        <p:tgtEl>
                                          <p:spTgt spid="8"/>
                                        </p:tgtEl>
                                        <p:attrNameLst>
                                          <p:attrName>style.visibility</p:attrName>
                                        </p:attrNameLst>
                                      </p:cBhvr>
                                      <p:to>
                                        <p:strVal val="visible"/>
                                      </p:to>
                                    </p:set>
                                    <p:animEffect transition="in" filter="randombar(horizontal)">
                                      <p:cBhvr>
                                        <p:cTn id="36" dur="2250"/>
                                        <p:tgtEl>
                                          <p:spTgt spid="8"/>
                                        </p:tgtEl>
                                      </p:cBhvr>
                                    </p:animEffect>
                                  </p:childTnLst>
                                </p:cTn>
                              </p:par>
                              <p:par>
                                <p:cTn id="37" presetID="14" presetClass="entr" presetSubtype="10" fill="hold" grpId="0" nodeType="withEffect">
                                  <p:stCondLst>
                                    <p:cond delay="12500"/>
                                  </p:stCondLst>
                                  <p:childTnLst>
                                    <p:set>
                                      <p:cBhvr>
                                        <p:cTn id="38" dur="1" fill="hold">
                                          <p:stCondLst>
                                            <p:cond delay="0"/>
                                          </p:stCondLst>
                                        </p:cTn>
                                        <p:tgtEl>
                                          <p:spTgt spid="16"/>
                                        </p:tgtEl>
                                        <p:attrNameLst>
                                          <p:attrName>style.visibility</p:attrName>
                                        </p:attrNameLst>
                                      </p:cBhvr>
                                      <p:to>
                                        <p:strVal val="visible"/>
                                      </p:to>
                                    </p:set>
                                    <p:animEffect transition="in" filter="randombar(horizontal)">
                                      <p:cBhvr>
                                        <p:cTn id="39" dur="2250"/>
                                        <p:tgtEl>
                                          <p:spTgt spid="16"/>
                                        </p:tgtEl>
                                      </p:cBhvr>
                                    </p:animEffect>
                                  </p:childTnLst>
                                </p:cTn>
                              </p:par>
                              <p:par>
                                <p:cTn id="40" presetID="14" presetClass="entr" presetSubtype="10" fill="hold" nodeType="withEffect">
                                  <p:stCondLst>
                                    <p:cond delay="14750"/>
                                  </p:stCondLst>
                                  <p:childTnLst>
                                    <p:set>
                                      <p:cBhvr>
                                        <p:cTn id="41" dur="1" fill="hold">
                                          <p:stCondLst>
                                            <p:cond delay="0"/>
                                          </p:stCondLst>
                                        </p:cTn>
                                        <p:tgtEl>
                                          <p:spTgt spid="19"/>
                                        </p:tgtEl>
                                        <p:attrNameLst>
                                          <p:attrName>style.visibility</p:attrName>
                                        </p:attrNameLst>
                                      </p:cBhvr>
                                      <p:to>
                                        <p:strVal val="visible"/>
                                      </p:to>
                                    </p:set>
                                    <p:animEffect transition="in" filter="randombar(horizontal)">
                                      <p:cBhvr>
                                        <p:cTn id="42" dur="2000"/>
                                        <p:tgtEl>
                                          <p:spTgt spid="19"/>
                                        </p:tgtEl>
                                      </p:cBhvr>
                                    </p:animEffect>
                                  </p:childTnLst>
                                </p:cTn>
                              </p:par>
                              <p:par>
                                <p:cTn id="43" presetID="14" presetClass="entr" presetSubtype="10" fill="hold" grpId="0" nodeType="withEffect">
                                  <p:stCondLst>
                                    <p:cond delay="14750"/>
                                  </p:stCondLst>
                                  <p:childTnLst>
                                    <p:set>
                                      <p:cBhvr>
                                        <p:cTn id="44" dur="1" fill="hold">
                                          <p:stCondLst>
                                            <p:cond delay="0"/>
                                          </p:stCondLst>
                                        </p:cTn>
                                        <p:tgtEl>
                                          <p:spTgt spid="20"/>
                                        </p:tgtEl>
                                        <p:attrNameLst>
                                          <p:attrName>style.visibility</p:attrName>
                                        </p:attrNameLst>
                                      </p:cBhvr>
                                      <p:to>
                                        <p:strVal val="visible"/>
                                      </p:to>
                                    </p:set>
                                    <p:animEffect transition="in" filter="randombar(horizontal)">
                                      <p:cBhvr>
                                        <p:cTn id="45"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6" fill="hold" display="0">
                  <p:stCondLst>
                    <p:cond delay="indefinite"/>
                  </p:stCondLst>
                  <p:endCondLst>
                    <p:cond evt="onStopAudio" delay="0">
                      <p:tgtEl>
                        <p:sldTgt/>
                      </p:tgtEl>
                    </p:cond>
                  </p:endCondLst>
                </p:cTn>
                <p:tgtEl>
                  <p:spTgt spid="2"/>
                </p:tgtEl>
              </p:cMediaNode>
            </p:audio>
          </p:childTnLst>
        </p:cTn>
      </p:par>
    </p:tnLst>
    <p:bldLst>
      <p:bldP spid="12" grpId="0"/>
      <p:bldP spid="13" grpId="0"/>
      <p:bldP spid="14" grpId="0"/>
      <p:bldP spid="15" grpId="0"/>
      <p:bldP spid="16" grpId="0"/>
      <p:bldP spid="17"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992846" y="1805252"/>
            <a:ext cx="10515600" cy="4351338"/>
          </a:xfrm>
        </p:spPr>
        <p:txBody>
          <a:bodyPr>
            <a:normAutofit/>
          </a:bodyPr>
          <a:lstStyle/>
          <a:p>
            <a:pPr marL="0" indent="0">
              <a:buNone/>
            </a:pPr>
            <a:r>
              <a:rPr lang="vi-VN" sz="4400" dirty="0">
                <a:solidFill>
                  <a:srgbClr val="00B050"/>
                </a:solidFill>
                <a:latin typeface="+mj-lt"/>
              </a:rPr>
              <a:t>Có dạng hình tròn, nền m</a:t>
            </a:r>
            <a:r>
              <a:rPr lang="en-US" sz="4400" dirty="0">
                <a:solidFill>
                  <a:srgbClr val="00B050"/>
                </a:solidFill>
                <a:latin typeface="Times New Roman" panose="02020603050405020304" pitchFamily="18" charset="0"/>
                <a:cs typeface="Times New Roman" panose="02020603050405020304" pitchFamily="18" charset="0"/>
              </a:rPr>
              <a:t>à</a:t>
            </a:r>
            <a:r>
              <a:rPr lang="vi-VN" sz="4400" dirty="0">
                <a:solidFill>
                  <a:srgbClr val="00B050"/>
                </a:solidFill>
                <a:latin typeface="+mj-lt"/>
              </a:rPr>
              <a:t>u xanh lam, trên biển có hình vẽ m</a:t>
            </a:r>
            <a:r>
              <a:rPr lang="en-US" sz="4400" dirty="0">
                <a:solidFill>
                  <a:srgbClr val="00B050"/>
                </a:solidFill>
                <a:latin typeface="Times New Roman" panose="02020603050405020304" pitchFamily="18" charset="0"/>
                <a:cs typeface="Times New Roman" panose="02020603050405020304" pitchFamily="18" charset="0"/>
              </a:rPr>
              <a:t>à</a:t>
            </a:r>
            <a:r>
              <a:rPr lang="vi-VN" sz="4400" dirty="0">
                <a:solidFill>
                  <a:srgbClr val="00B050"/>
                </a:solidFill>
                <a:latin typeface="+mj-lt"/>
              </a:rPr>
              <a:t>u trắng đặc trưng cho hiệu lệnh nhằm báo cho người sử dụng đường biết điều lệnh phải thi hành.</a:t>
            </a:r>
            <a:endParaRPr lang="en-US" sz="4400" dirty="0">
              <a:solidFill>
                <a:srgbClr val="00B050"/>
              </a:solidFill>
              <a:latin typeface="+mj-lt"/>
              <a:cs typeface="Times New Roman" panose="02020603050405020304" pitchFamily="18" charset="0"/>
            </a:endParaRPr>
          </a:p>
        </p:txBody>
      </p:sp>
      <p:sp>
        <p:nvSpPr>
          <p:cNvPr id="4" name="TextBox 3"/>
          <p:cNvSpPr txBox="1">
            <a:spLocks noChangeArrowheads="1"/>
          </p:cNvSpPr>
          <p:nvPr/>
        </p:nvSpPr>
        <p:spPr bwMode="auto">
          <a:xfrm>
            <a:off x="2915067" y="625642"/>
            <a:ext cx="64420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lgn="ctr">
              <a:spcBef>
                <a:spcPct val="0"/>
              </a:spcBef>
              <a:buClrTx/>
              <a:buFontTx/>
              <a:buNone/>
            </a:pPr>
            <a:r>
              <a:rPr lang="en-US" altLang="en-US" sz="4000" b="1" dirty="0">
                <a:solidFill>
                  <a:srgbClr val="00B0F0"/>
                </a:solidFill>
                <a:latin typeface="Times New Roman" panose="02020603050405020304" pitchFamily="18" charset="0"/>
                <a:cs typeface="Times New Roman" panose="02020603050405020304" pitchFamily="18" charset="0"/>
              </a:rPr>
              <a:t>BIỂN BÁO HIỆU LỆNH</a:t>
            </a:r>
          </a:p>
        </p:txBody>
      </p:sp>
      <p:pic>
        <p:nvPicPr>
          <p:cNvPr id="5" name="S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08446" y="6184022"/>
            <a:ext cx="609600" cy="609600"/>
          </a:xfrm>
          <a:prstGeom prst="rect">
            <a:avLst/>
          </a:prstGeom>
        </p:spPr>
      </p:pic>
    </p:spTree>
    <p:extLst>
      <p:ext uri="{BB962C8B-B14F-4D97-AF65-F5344CB8AC3E}">
        <p14:creationId xmlns:p14="http://schemas.microsoft.com/office/powerpoint/2010/main" val="61776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536" fill="hold"/>
                                        <p:tgtEl>
                                          <p:spTgt spid="5"/>
                                        </p:tgtEl>
                                      </p:cBhvr>
                                    </p:cmd>
                                  </p:childTnLst>
                                </p:cTn>
                              </p:par>
                              <p:par>
                                <p:cTn id="7" presetID="16" presetClass="entr" presetSubtype="21"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barn(inVertical)">
                                      <p:cBhvr>
                                        <p:cTn id="9" dur="2000"/>
                                        <p:tgtEl>
                                          <p:spTgt spid="4"/>
                                        </p:tgtEl>
                                      </p:cBhvr>
                                    </p:animEffect>
                                  </p:childTnLst>
                                </p:cTn>
                              </p:par>
                              <p:par>
                                <p:cTn id="10" presetID="14" presetClass="entr" presetSubtype="10" fill="hold" grpId="0" nodeType="withEffect">
                                  <p:stCondLst>
                                    <p:cond delay="2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3" fill="hold" display="0">
                  <p:stCondLst>
                    <p:cond delay="indefinite"/>
                  </p:stCondLst>
                  <p:endCondLst>
                    <p:cond evt="onStopAudio" delay="0">
                      <p:tgtEl>
                        <p:sldTgt/>
                      </p:tgtEl>
                    </p:cond>
                  </p:endCondLst>
                </p:cTn>
                <p:tgtEl>
                  <p:spTgt spid="5"/>
                </p:tgtEl>
              </p:cMediaNode>
            </p:audio>
          </p:childTnLst>
        </p:cTn>
      </p:par>
    </p:tnLst>
    <p:bldLst>
      <p:bldP spid="3"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a:spLocks noChangeArrowheads="1"/>
          </p:cNvSpPr>
          <p:nvPr/>
        </p:nvSpPr>
        <p:spPr bwMode="auto">
          <a:xfrm>
            <a:off x="1674573" y="-22248"/>
            <a:ext cx="85583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lgn="ctr">
              <a:spcBef>
                <a:spcPct val="0"/>
              </a:spcBef>
              <a:buClrTx/>
              <a:buFontTx/>
              <a:buNone/>
            </a:pPr>
            <a:r>
              <a:rPr lang="en-US" altLang="en-US" sz="3000" b="1" dirty="0">
                <a:solidFill>
                  <a:srgbClr val="00B0F0"/>
                </a:solidFill>
                <a:latin typeface="Times New Roman" panose="02020603050405020304" pitchFamily="18" charset="0"/>
                <a:cs typeface="Times New Roman" panose="02020603050405020304" pitchFamily="18" charset="0"/>
              </a:rPr>
              <a:t>HÌNH ẢNH MỘT SỐ BIỂN BÁO HIỆU LỆNH</a:t>
            </a:r>
          </a:p>
        </p:txBody>
      </p:sp>
      <p:sp>
        <p:nvSpPr>
          <p:cNvPr id="13" name="TextBox 12"/>
          <p:cNvSpPr txBox="1">
            <a:spLocks noChangeArrowheads="1"/>
          </p:cNvSpPr>
          <p:nvPr/>
        </p:nvSpPr>
        <p:spPr bwMode="auto">
          <a:xfrm>
            <a:off x="-183366" y="2717513"/>
            <a:ext cx="425260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lgn="ctr">
              <a:spcBef>
                <a:spcPct val="0"/>
              </a:spcBef>
              <a:buClrTx/>
              <a:buFontTx/>
              <a:buNone/>
            </a:pPr>
            <a:r>
              <a:rPr lang="en-US" altLang="en-US" sz="3000" b="1" dirty="0" err="1">
                <a:solidFill>
                  <a:srgbClr val="002060"/>
                </a:solidFill>
                <a:latin typeface="Times New Roman" panose="02020603050405020304" pitchFamily="18" charset="0"/>
                <a:cs typeface="Times New Roman" panose="02020603050405020304" pitchFamily="18" charset="0"/>
              </a:rPr>
              <a:t>Các</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xe</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chỉ</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được</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rẽ</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phải</a:t>
            </a:r>
            <a:endParaRPr lang="en-US" altLang="en-US" sz="3000" b="1" dirty="0">
              <a:solidFill>
                <a:srgbClr val="002060"/>
              </a:solidFill>
              <a:latin typeface="Times New Roman" panose="02020603050405020304" pitchFamily="18" charset="0"/>
              <a:cs typeface="Times New Roman" panose="02020603050405020304" pitchFamily="18" charset="0"/>
            </a:endParaRPr>
          </a:p>
        </p:txBody>
      </p:sp>
      <p:sp>
        <p:nvSpPr>
          <p:cNvPr id="14" name="TextBox 13"/>
          <p:cNvSpPr txBox="1">
            <a:spLocks noChangeArrowheads="1"/>
          </p:cNvSpPr>
          <p:nvPr/>
        </p:nvSpPr>
        <p:spPr bwMode="auto">
          <a:xfrm>
            <a:off x="4183055" y="2718750"/>
            <a:ext cx="354142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lgn="ctr">
              <a:spcBef>
                <a:spcPct val="0"/>
              </a:spcBef>
              <a:buClrTx/>
              <a:buFontTx/>
              <a:buNone/>
            </a:pPr>
            <a:r>
              <a:rPr lang="en-US" altLang="en-US" sz="3000" b="1" dirty="0" err="1">
                <a:solidFill>
                  <a:srgbClr val="002060"/>
                </a:solidFill>
                <a:latin typeface="Times New Roman" panose="02020603050405020304" pitchFamily="18" charset="0"/>
                <a:cs typeface="Times New Roman" panose="02020603050405020304" pitchFamily="18" charset="0"/>
              </a:rPr>
              <a:t>Đường</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dành</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cho</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xe</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thô</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sơ</a:t>
            </a:r>
            <a:endParaRPr lang="en-US" altLang="en-US" sz="3000" b="1" dirty="0">
              <a:solidFill>
                <a:srgbClr val="002060"/>
              </a:solidFill>
              <a:latin typeface="Times New Roman" panose="02020603050405020304" pitchFamily="18" charset="0"/>
              <a:cs typeface="Times New Roman" panose="02020603050405020304" pitchFamily="18" charset="0"/>
            </a:endParaRPr>
          </a:p>
        </p:txBody>
      </p:sp>
      <p:sp>
        <p:nvSpPr>
          <p:cNvPr id="15" name="TextBox 14"/>
          <p:cNvSpPr txBox="1">
            <a:spLocks noChangeArrowheads="1"/>
          </p:cNvSpPr>
          <p:nvPr/>
        </p:nvSpPr>
        <p:spPr bwMode="auto">
          <a:xfrm>
            <a:off x="8409623" y="2717473"/>
            <a:ext cx="354142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lgn="ctr">
              <a:spcBef>
                <a:spcPct val="0"/>
              </a:spcBef>
              <a:buClrTx/>
              <a:buFontTx/>
              <a:buNone/>
            </a:pPr>
            <a:r>
              <a:rPr lang="en-US" altLang="en-US" sz="3000" b="1" dirty="0" err="1">
                <a:solidFill>
                  <a:srgbClr val="002060"/>
                </a:solidFill>
                <a:latin typeface="Times New Roman" panose="02020603050405020304" pitchFamily="18" charset="0"/>
                <a:cs typeface="Times New Roman" panose="02020603050405020304" pitchFamily="18" charset="0"/>
              </a:rPr>
              <a:t>Nơi</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giao</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nhau</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chạy</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theo</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vòng</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xuyến</a:t>
            </a:r>
            <a:endParaRPr lang="en-US" altLang="en-US" sz="3000" b="1" dirty="0">
              <a:solidFill>
                <a:srgbClr val="002060"/>
              </a:solidFill>
              <a:latin typeface="Times New Roman" panose="02020603050405020304" pitchFamily="18" charset="0"/>
              <a:cs typeface="Times New Roman" panose="02020603050405020304" pitchFamily="18" charset="0"/>
            </a:endParaRPr>
          </a:p>
        </p:txBody>
      </p:sp>
      <p:sp>
        <p:nvSpPr>
          <p:cNvPr id="16" name="TextBox 15"/>
          <p:cNvSpPr txBox="1">
            <a:spLocks noChangeArrowheads="1"/>
          </p:cNvSpPr>
          <p:nvPr/>
        </p:nvSpPr>
        <p:spPr bwMode="auto">
          <a:xfrm>
            <a:off x="4069239" y="5922252"/>
            <a:ext cx="3541424"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lgn="ctr">
              <a:spcBef>
                <a:spcPct val="0"/>
              </a:spcBef>
              <a:buClrTx/>
              <a:buFontTx/>
              <a:buNone/>
            </a:pPr>
            <a:r>
              <a:rPr lang="en-US" altLang="en-US" sz="3000" b="1" dirty="0" err="1">
                <a:solidFill>
                  <a:srgbClr val="002060"/>
                </a:solidFill>
                <a:latin typeface="Times New Roman" panose="02020603050405020304" pitchFamily="18" charset="0"/>
                <a:cs typeface="Times New Roman" panose="02020603050405020304" pitchFamily="18" charset="0"/>
              </a:rPr>
              <a:t>Tốc</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độ</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tối</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thiểu</a:t>
            </a:r>
            <a:endParaRPr lang="en-US" altLang="en-US" sz="3000" b="1" dirty="0">
              <a:solidFill>
                <a:srgbClr val="002060"/>
              </a:solidFill>
              <a:latin typeface="Times New Roman" panose="02020603050405020304" pitchFamily="18" charset="0"/>
              <a:cs typeface="Times New Roman" panose="02020603050405020304" pitchFamily="18" charset="0"/>
            </a:endParaRPr>
          </a:p>
        </p:txBody>
      </p:sp>
      <p:sp>
        <p:nvSpPr>
          <p:cNvPr id="17" name="TextBox 16"/>
          <p:cNvSpPr txBox="1">
            <a:spLocks noChangeArrowheads="1"/>
          </p:cNvSpPr>
          <p:nvPr/>
        </p:nvSpPr>
        <p:spPr bwMode="auto">
          <a:xfrm>
            <a:off x="-255863" y="5922252"/>
            <a:ext cx="354142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lgn="ctr">
              <a:spcBef>
                <a:spcPct val="0"/>
              </a:spcBef>
              <a:buClrTx/>
              <a:buFontTx/>
              <a:buNone/>
            </a:pPr>
            <a:r>
              <a:rPr lang="en-US" altLang="en-US" sz="3000" b="1" dirty="0" err="1">
                <a:solidFill>
                  <a:srgbClr val="002060"/>
                </a:solidFill>
                <a:latin typeface="Times New Roman" panose="02020603050405020304" pitchFamily="18" charset="0"/>
                <a:cs typeface="Times New Roman" panose="02020603050405020304" pitchFamily="18" charset="0"/>
              </a:rPr>
              <a:t>Đường</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dành</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cho</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người</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đi</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bộ</a:t>
            </a:r>
            <a:endParaRPr lang="en-US" altLang="en-US" sz="3000" b="1" dirty="0">
              <a:solidFill>
                <a:srgbClr val="002060"/>
              </a:solidFill>
              <a:latin typeface="Times New Roman" panose="02020603050405020304" pitchFamily="18" charset="0"/>
              <a:cs typeface="Times New Roman" panose="02020603050405020304" pitchFamily="18" charset="0"/>
            </a:endParaRPr>
          </a:p>
        </p:txBody>
      </p:sp>
      <p:sp>
        <p:nvSpPr>
          <p:cNvPr id="20" name="TextBox 19"/>
          <p:cNvSpPr txBox="1">
            <a:spLocks noChangeArrowheads="1"/>
          </p:cNvSpPr>
          <p:nvPr/>
        </p:nvSpPr>
        <p:spPr bwMode="auto">
          <a:xfrm>
            <a:off x="8288313" y="5922252"/>
            <a:ext cx="354142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lgn="ctr">
              <a:spcBef>
                <a:spcPct val="0"/>
              </a:spcBef>
              <a:buClrTx/>
              <a:buFontTx/>
              <a:buNone/>
            </a:pPr>
            <a:r>
              <a:rPr lang="en-US" altLang="en-US" sz="3000" b="1" dirty="0" err="1">
                <a:solidFill>
                  <a:srgbClr val="002060"/>
                </a:solidFill>
                <a:latin typeface="Times New Roman" panose="02020603050405020304" pitchFamily="18" charset="0"/>
                <a:cs typeface="Times New Roman" panose="02020603050405020304" pitchFamily="18" charset="0"/>
              </a:rPr>
              <a:t>Hết</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tất</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cả</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các</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lệnh</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cấm</a:t>
            </a:r>
            <a:endParaRPr lang="en-US" altLang="en-US" sz="3000" b="1" dirty="0">
              <a:solidFill>
                <a:srgbClr val="00206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257" y="789902"/>
            <a:ext cx="2302348" cy="191862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7214" y="789902"/>
            <a:ext cx="1925473" cy="1925473"/>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39129" y="839555"/>
            <a:ext cx="1826166" cy="1826166"/>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5257" y="3756652"/>
            <a:ext cx="1992915" cy="1992915"/>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17218" y="3804356"/>
            <a:ext cx="1809117" cy="1809117"/>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35452" y="3857854"/>
            <a:ext cx="2710113" cy="1891713"/>
          </a:xfrm>
          <a:prstGeom prst="rect">
            <a:avLst/>
          </a:prstGeom>
        </p:spPr>
      </p:pic>
      <p:pic>
        <p:nvPicPr>
          <p:cNvPr id="2" name="S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524937" y="6171490"/>
            <a:ext cx="609600" cy="609600"/>
          </a:xfrm>
          <a:prstGeom prst="rect">
            <a:avLst/>
          </a:prstGeom>
        </p:spPr>
      </p:pic>
    </p:spTree>
    <p:extLst>
      <p:ext uri="{BB962C8B-B14F-4D97-AF65-F5344CB8AC3E}">
        <p14:creationId xmlns:p14="http://schemas.microsoft.com/office/powerpoint/2010/main" val="421375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512" fill="hold"/>
                                        <p:tgtEl>
                                          <p:spTgt spid="2"/>
                                        </p:tgtEl>
                                      </p:cBhvr>
                                    </p:cmd>
                                  </p:childTnLst>
                                </p:cTn>
                              </p:par>
                              <p:par>
                                <p:cTn id="7" presetID="16" presetClass="entr" presetSubtype="21"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barn(inVertical)">
                                      <p:cBhvr>
                                        <p:cTn id="9" dur="2000"/>
                                        <p:tgtEl>
                                          <p:spTgt spid="12"/>
                                        </p:tgtEl>
                                      </p:cBhvr>
                                    </p:animEffect>
                                  </p:childTnLst>
                                </p:cTn>
                              </p:par>
                              <p:par>
                                <p:cTn id="10" presetID="6" presetClass="entr" presetSubtype="16" fill="hold" nodeType="withEffect">
                                  <p:stCondLst>
                                    <p:cond delay="200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3500"/>
                                        <p:tgtEl>
                                          <p:spTgt spid="3"/>
                                        </p:tgtEl>
                                      </p:cBhvr>
                                    </p:animEffect>
                                  </p:childTnLst>
                                </p:cTn>
                              </p:par>
                              <p:par>
                                <p:cTn id="13" presetID="6" presetClass="entr" presetSubtype="16" fill="hold" grpId="0" nodeType="withEffect">
                                  <p:stCondLst>
                                    <p:cond delay="2000"/>
                                  </p:stCondLst>
                                  <p:childTnLst>
                                    <p:set>
                                      <p:cBhvr>
                                        <p:cTn id="14" dur="1" fill="hold">
                                          <p:stCondLst>
                                            <p:cond delay="0"/>
                                          </p:stCondLst>
                                        </p:cTn>
                                        <p:tgtEl>
                                          <p:spTgt spid="13"/>
                                        </p:tgtEl>
                                        <p:attrNameLst>
                                          <p:attrName>style.visibility</p:attrName>
                                        </p:attrNameLst>
                                      </p:cBhvr>
                                      <p:to>
                                        <p:strVal val="visible"/>
                                      </p:to>
                                    </p:set>
                                    <p:animEffect transition="in" filter="circle(in)">
                                      <p:cBhvr>
                                        <p:cTn id="15" dur="3500"/>
                                        <p:tgtEl>
                                          <p:spTgt spid="13"/>
                                        </p:tgtEl>
                                      </p:cBhvr>
                                    </p:animEffect>
                                  </p:childTnLst>
                                </p:cTn>
                              </p:par>
                              <p:par>
                                <p:cTn id="16" presetID="6" presetClass="entr" presetSubtype="16" fill="hold" nodeType="withEffect">
                                  <p:stCondLst>
                                    <p:cond delay="550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3000"/>
                                        <p:tgtEl>
                                          <p:spTgt spid="4"/>
                                        </p:tgtEl>
                                      </p:cBhvr>
                                    </p:animEffect>
                                  </p:childTnLst>
                                </p:cTn>
                              </p:par>
                              <p:par>
                                <p:cTn id="19" presetID="6" presetClass="entr" presetSubtype="16" fill="hold" grpId="0" nodeType="withEffect">
                                  <p:stCondLst>
                                    <p:cond delay="5500"/>
                                  </p:stCondLst>
                                  <p:childTnLst>
                                    <p:set>
                                      <p:cBhvr>
                                        <p:cTn id="20" dur="1" fill="hold">
                                          <p:stCondLst>
                                            <p:cond delay="0"/>
                                          </p:stCondLst>
                                        </p:cTn>
                                        <p:tgtEl>
                                          <p:spTgt spid="14"/>
                                        </p:tgtEl>
                                        <p:attrNameLst>
                                          <p:attrName>style.visibility</p:attrName>
                                        </p:attrNameLst>
                                      </p:cBhvr>
                                      <p:to>
                                        <p:strVal val="visible"/>
                                      </p:to>
                                    </p:set>
                                    <p:animEffect transition="in" filter="circle(in)">
                                      <p:cBhvr>
                                        <p:cTn id="21" dur="3000"/>
                                        <p:tgtEl>
                                          <p:spTgt spid="14"/>
                                        </p:tgtEl>
                                      </p:cBhvr>
                                    </p:animEffect>
                                  </p:childTnLst>
                                </p:cTn>
                              </p:par>
                              <p:par>
                                <p:cTn id="22" presetID="6" presetClass="entr" presetSubtype="16" fill="hold" nodeType="withEffect">
                                  <p:stCondLst>
                                    <p:cond delay="850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4000"/>
                                        <p:tgtEl>
                                          <p:spTgt spid="6"/>
                                        </p:tgtEl>
                                      </p:cBhvr>
                                    </p:animEffect>
                                  </p:childTnLst>
                                </p:cTn>
                              </p:par>
                              <p:par>
                                <p:cTn id="25" presetID="6" presetClass="entr" presetSubtype="16" fill="hold" grpId="0" nodeType="withEffect">
                                  <p:stCondLst>
                                    <p:cond delay="8500"/>
                                  </p:stCondLst>
                                  <p:childTnLst>
                                    <p:set>
                                      <p:cBhvr>
                                        <p:cTn id="26" dur="1" fill="hold">
                                          <p:stCondLst>
                                            <p:cond delay="0"/>
                                          </p:stCondLst>
                                        </p:cTn>
                                        <p:tgtEl>
                                          <p:spTgt spid="15"/>
                                        </p:tgtEl>
                                        <p:attrNameLst>
                                          <p:attrName>style.visibility</p:attrName>
                                        </p:attrNameLst>
                                      </p:cBhvr>
                                      <p:to>
                                        <p:strVal val="visible"/>
                                      </p:to>
                                    </p:set>
                                    <p:animEffect transition="in" filter="circle(in)">
                                      <p:cBhvr>
                                        <p:cTn id="27" dur="4000"/>
                                        <p:tgtEl>
                                          <p:spTgt spid="15"/>
                                        </p:tgtEl>
                                      </p:cBhvr>
                                    </p:animEffect>
                                  </p:childTnLst>
                                </p:cTn>
                              </p:par>
                              <p:par>
                                <p:cTn id="28" presetID="6" presetClass="entr" presetSubtype="16" fill="hold" nodeType="withEffect">
                                  <p:stCondLst>
                                    <p:cond delay="12500"/>
                                  </p:stCondLst>
                                  <p:childTnLst>
                                    <p:set>
                                      <p:cBhvr>
                                        <p:cTn id="29" dur="1" fill="hold">
                                          <p:stCondLst>
                                            <p:cond delay="0"/>
                                          </p:stCondLst>
                                        </p:cTn>
                                        <p:tgtEl>
                                          <p:spTgt spid="10"/>
                                        </p:tgtEl>
                                        <p:attrNameLst>
                                          <p:attrName>style.visibility</p:attrName>
                                        </p:attrNameLst>
                                      </p:cBhvr>
                                      <p:to>
                                        <p:strVal val="visible"/>
                                      </p:to>
                                    </p:set>
                                    <p:animEffect transition="in" filter="circle(in)">
                                      <p:cBhvr>
                                        <p:cTn id="30" dur="3500"/>
                                        <p:tgtEl>
                                          <p:spTgt spid="10"/>
                                        </p:tgtEl>
                                      </p:cBhvr>
                                    </p:animEffect>
                                  </p:childTnLst>
                                </p:cTn>
                              </p:par>
                              <p:par>
                                <p:cTn id="31" presetID="6" presetClass="entr" presetSubtype="16" fill="hold" grpId="0" nodeType="withEffect">
                                  <p:stCondLst>
                                    <p:cond delay="12500"/>
                                  </p:stCondLst>
                                  <p:childTnLst>
                                    <p:set>
                                      <p:cBhvr>
                                        <p:cTn id="32" dur="1" fill="hold">
                                          <p:stCondLst>
                                            <p:cond delay="0"/>
                                          </p:stCondLst>
                                        </p:cTn>
                                        <p:tgtEl>
                                          <p:spTgt spid="17"/>
                                        </p:tgtEl>
                                        <p:attrNameLst>
                                          <p:attrName>style.visibility</p:attrName>
                                        </p:attrNameLst>
                                      </p:cBhvr>
                                      <p:to>
                                        <p:strVal val="visible"/>
                                      </p:to>
                                    </p:set>
                                    <p:animEffect transition="in" filter="circle(in)">
                                      <p:cBhvr>
                                        <p:cTn id="33" dur="3500"/>
                                        <p:tgtEl>
                                          <p:spTgt spid="17"/>
                                        </p:tgtEl>
                                      </p:cBhvr>
                                    </p:animEffect>
                                  </p:childTnLst>
                                </p:cTn>
                              </p:par>
                              <p:par>
                                <p:cTn id="34" presetID="6" presetClass="entr" presetSubtype="16" fill="hold" nodeType="withEffect">
                                  <p:stCondLst>
                                    <p:cond delay="16000"/>
                                  </p:stCondLst>
                                  <p:childTnLst>
                                    <p:set>
                                      <p:cBhvr>
                                        <p:cTn id="35" dur="1" fill="hold">
                                          <p:stCondLst>
                                            <p:cond delay="0"/>
                                          </p:stCondLst>
                                        </p:cTn>
                                        <p:tgtEl>
                                          <p:spTgt spid="18"/>
                                        </p:tgtEl>
                                        <p:attrNameLst>
                                          <p:attrName>style.visibility</p:attrName>
                                        </p:attrNameLst>
                                      </p:cBhvr>
                                      <p:to>
                                        <p:strVal val="visible"/>
                                      </p:to>
                                    </p:set>
                                    <p:animEffect transition="in" filter="circle(in)">
                                      <p:cBhvr>
                                        <p:cTn id="36" dur="2500"/>
                                        <p:tgtEl>
                                          <p:spTgt spid="18"/>
                                        </p:tgtEl>
                                      </p:cBhvr>
                                    </p:animEffect>
                                  </p:childTnLst>
                                </p:cTn>
                              </p:par>
                              <p:par>
                                <p:cTn id="37" presetID="6" presetClass="entr" presetSubtype="16" fill="hold" grpId="0" nodeType="withEffect">
                                  <p:stCondLst>
                                    <p:cond delay="16000"/>
                                  </p:stCondLst>
                                  <p:childTnLst>
                                    <p:set>
                                      <p:cBhvr>
                                        <p:cTn id="38" dur="1" fill="hold">
                                          <p:stCondLst>
                                            <p:cond delay="0"/>
                                          </p:stCondLst>
                                        </p:cTn>
                                        <p:tgtEl>
                                          <p:spTgt spid="16"/>
                                        </p:tgtEl>
                                        <p:attrNameLst>
                                          <p:attrName>style.visibility</p:attrName>
                                        </p:attrNameLst>
                                      </p:cBhvr>
                                      <p:to>
                                        <p:strVal val="visible"/>
                                      </p:to>
                                    </p:set>
                                    <p:animEffect transition="in" filter="circle(in)">
                                      <p:cBhvr>
                                        <p:cTn id="39" dur="2500"/>
                                        <p:tgtEl>
                                          <p:spTgt spid="16"/>
                                        </p:tgtEl>
                                      </p:cBhvr>
                                    </p:animEffect>
                                  </p:childTnLst>
                                </p:cTn>
                              </p:par>
                              <p:par>
                                <p:cTn id="40" presetID="6" presetClass="entr" presetSubtype="16" fill="hold" nodeType="withEffect">
                                  <p:stCondLst>
                                    <p:cond delay="18500"/>
                                  </p:stCondLst>
                                  <p:childTnLst>
                                    <p:set>
                                      <p:cBhvr>
                                        <p:cTn id="41" dur="1" fill="hold">
                                          <p:stCondLst>
                                            <p:cond delay="0"/>
                                          </p:stCondLst>
                                        </p:cTn>
                                        <p:tgtEl>
                                          <p:spTgt spid="21"/>
                                        </p:tgtEl>
                                        <p:attrNameLst>
                                          <p:attrName>style.visibility</p:attrName>
                                        </p:attrNameLst>
                                      </p:cBhvr>
                                      <p:to>
                                        <p:strVal val="visible"/>
                                      </p:to>
                                    </p:set>
                                    <p:animEffect transition="in" filter="circle(in)">
                                      <p:cBhvr>
                                        <p:cTn id="42" dur="3000"/>
                                        <p:tgtEl>
                                          <p:spTgt spid="21"/>
                                        </p:tgtEl>
                                      </p:cBhvr>
                                    </p:animEffect>
                                  </p:childTnLst>
                                </p:cTn>
                              </p:par>
                              <p:par>
                                <p:cTn id="43" presetID="6" presetClass="entr" presetSubtype="16" fill="hold" grpId="0" nodeType="withEffect">
                                  <p:stCondLst>
                                    <p:cond delay="18500"/>
                                  </p:stCondLst>
                                  <p:childTnLst>
                                    <p:set>
                                      <p:cBhvr>
                                        <p:cTn id="44" dur="1" fill="hold">
                                          <p:stCondLst>
                                            <p:cond delay="0"/>
                                          </p:stCondLst>
                                        </p:cTn>
                                        <p:tgtEl>
                                          <p:spTgt spid="20"/>
                                        </p:tgtEl>
                                        <p:attrNameLst>
                                          <p:attrName>style.visibility</p:attrName>
                                        </p:attrNameLst>
                                      </p:cBhvr>
                                      <p:to>
                                        <p:strVal val="visible"/>
                                      </p:to>
                                    </p:set>
                                    <p:animEffect transition="in" filter="circle(in)">
                                      <p:cBhvr>
                                        <p:cTn id="45" dur="3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6" fill="hold" display="0">
                  <p:stCondLst>
                    <p:cond delay="indefinite"/>
                  </p:stCondLst>
                  <p:endCondLst>
                    <p:cond evt="onStopAudio" delay="0">
                      <p:tgtEl>
                        <p:sldTgt/>
                      </p:tgtEl>
                    </p:cond>
                  </p:endCondLst>
                </p:cTn>
                <p:tgtEl>
                  <p:spTgt spid="2"/>
                </p:tgtEl>
              </p:cMediaNode>
            </p:audio>
          </p:childTnLst>
        </p:cTn>
      </p:par>
    </p:tnLst>
    <p:bldLst>
      <p:bldP spid="12" grpId="0"/>
      <p:bldP spid="13" grpId="0"/>
      <p:bldP spid="14" grpId="0"/>
      <p:bldP spid="15" grpId="0"/>
      <p:bldP spid="16" grpId="0"/>
      <p:bldP spid="17" grpId="0"/>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890</TotalTime>
  <Words>1082</Words>
  <Application>Microsoft Office PowerPoint</Application>
  <PresentationFormat>Widescreen</PresentationFormat>
  <Paragraphs>82</Paragraphs>
  <Slides>24</Slides>
  <Notes>0</Notes>
  <HiddenSlides>0</HiddenSlides>
  <MMClips>23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Vũ Thị Ngọc Anh CB4J2 - HN161</cp:lastModifiedBy>
  <cp:revision>75</cp:revision>
  <dcterms:created xsi:type="dcterms:W3CDTF">2021-12-07T12:26:06Z</dcterms:created>
  <dcterms:modified xsi:type="dcterms:W3CDTF">2024-10-12T00:01:59Z</dcterms:modified>
</cp:coreProperties>
</file>