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67" r:id="rId4"/>
    <p:sldId id="258" r:id="rId5"/>
    <p:sldId id="256" r:id="rId6"/>
    <p:sldId id="257" r:id="rId7"/>
    <p:sldId id="264" r:id="rId8"/>
    <p:sldId id="260" r:id="rId9"/>
    <p:sldId id="261" r:id="rId10"/>
    <p:sldId id="262" r:id="rId11"/>
    <p:sldId id="263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9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8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9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0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4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8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2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9885-0168-4333-8F87-FF1DA8CF68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8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g"/><Relationship Id="rId12" Type="http://schemas.openxmlformats.org/officeDocument/2006/relationships/image" Target="../media/image2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56164"/>
            <a:ext cx="10210800" cy="389096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  <a:p>
            <a:pPr marL="0" indent="0" algn="ctr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Vũ Thị Ngọc Anh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86" y="830997"/>
            <a:ext cx="1454728" cy="1454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0236" y="0"/>
            <a:ext cx="6837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</p:spTree>
    <p:extLst>
      <p:ext uri="{BB962C8B-B14F-4D97-AF65-F5344CB8AC3E}">
        <p14:creationId xmlns:p14="http://schemas.microsoft.com/office/powerpoint/2010/main" val="376821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12" y="-68780"/>
            <a:ext cx="1558402" cy="1586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25" y="5195544"/>
            <a:ext cx="1544834" cy="1572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02" y="1201726"/>
            <a:ext cx="1558402" cy="1586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57" y="2543919"/>
            <a:ext cx="1558402" cy="15867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61841" y="-68780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4984" y="1221779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61840" y="2537592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4708" y="3852549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8" name="Up Arrow 17"/>
          <p:cNvSpPr/>
          <p:nvPr/>
        </p:nvSpPr>
        <p:spPr>
          <a:xfrm rot="10800000">
            <a:off x="2802521" y="212556"/>
            <a:ext cx="556799" cy="2332666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359320" y="5326036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02" y="3833888"/>
            <a:ext cx="1558402" cy="15867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52404" y="5087282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051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 animBg="1"/>
      <p:bldP spid="2" grpId="0" animBg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78" y="1357169"/>
            <a:ext cx="1558402" cy="1586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36" y="5397018"/>
            <a:ext cx="1544834" cy="1572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70" y="2733816"/>
            <a:ext cx="1558402" cy="1586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62" y="4124679"/>
            <a:ext cx="1558402" cy="15867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47162" y="5367871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35983" y="4031099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12191" y="2677406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47162" y="1390326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" name="Up Arrow 1"/>
          <p:cNvSpPr/>
          <p:nvPr/>
        </p:nvSpPr>
        <p:spPr>
          <a:xfrm>
            <a:off x="2907979" y="3818966"/>
            <a:ext cx="588255" cy="2293108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671047" y="5291236"/>
            <a:ext cx="3590364" cy="163121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53" y="14701"/>
            <a:ext cx="1558402" cy="158673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12192" y="52142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434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6" grpId="0"/>
      <p:bldP spid="17" grpId="0"/>
      <p:bldP spid="2" grpId="0" animBg="1"/>
      <p:bldP spid="3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529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nhóm đối tượng không thay đổi, nhưng số thứ tự sẽ thay đổi tuỳ thuộc theo hướng đếm và vị trí của đối tượng đó trong nhóm</a:t>
            </a:r>
          </a:p>
        </p:txBody>
      </p:sp>
    </p:spTree>
    <p:extLst>
      <p:ext uri="{BB962C8B-B14F-4D97-AF65-F5344CB8AC3E}">
        <p14:creationId xmlns:p14="http://schemas.microsoft.com/office/powerpoint/2010/main" val="265269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19" y="24330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củng cố: </a:t>
            </a:r>
            <a:b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 nào thông minh”</a:t>
            </a:r>
          </a:p>
        </p:txBody>
      </p:sp>
    </p:spTree>
    <p:extLst>
      <p:ext uri="{BB962C8B-B14F-4D97-AF65-F5344CB8AC3E}">
        <p14:creationId xmlns:p14="http://schemas.microsoft.com/office/powerpoint/2010/main" val="385565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/>
        </p:blipFill>
        <p:spPr>
          <a:xfrm>
            <a:off x="251358" y="-14474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7" y="2095476"/>
            <a:ext cx="2707342" cy="2091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97" y="2176661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88" y="2176661"/>
            <a:ext cx="2707342" cy="2091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06" y="2166996"/>
            <a:ext cx="2358815" cy="194838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272425" y="1411679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-1027"/>
            <a:ext cx="930763" cy="52355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603296" y="4985343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816788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000129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717" y="2186326"/>
            <a:ext cx="2707342" cy="20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2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15053 -0.05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28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2" animBg="1"/>
      <p:bldP spid="24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/>
        </p:blipFill>
        <p:spPr>
          <a:xfrm>
            <a:off x="61" y="-86192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" y="1953846"/>
            <a:ext cx="2409524" cy="1861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21" y="2102825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75" y="1969349"/>
            <a:ext cx="2502107" cy="1932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84" y="2252101"/>
            <a:ext cx="1926407" cy="15912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0800000">
            <a:off x="8480049" y="1647002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98" y="0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603296" y="4985343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16788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00129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7" y="1985168"/>
            <a:ext cx="2707342" cy="20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39648 -0.094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8" y="-472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9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23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461442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6031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82" y="3212500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1624629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482789" y="116347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5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708132" y="480037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30377 0.432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216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8" grpId="0" animBg="1"/>
      <p:bldP spid="17" grpId="0" animBg="1"/>
      <p:bldP spid="17" grpId="1" animBg="1"/>
      <p:bldP spid="17" grpId="2" animBg="1"/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0" y="477681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5" y="14486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3281436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1663261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4572500" y="3905645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2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708132" y="4938794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27266 0.05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2352"/>
          <a:stretch/>
        </p:blipFill>
        <p:spPr>
          <a:xfrm>
            <a:off x="0" y="26625"/>
            <a:ext cx="12093389" cy="683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5" y="1921551"/>
            <a:ext cx="1882588" cy="290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51" y="1802454"/>
            <a:ext cx="2878768" cy="287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89" y="2153920"/>
            <a:ext cx="1958394" cy="2339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6" y="2128061"/>
            <a:ext cx="1761689" cy="22836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35235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A: Đúng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3114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B: Sai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30" y="4674001"/>
            <a:ext cx="1052107" cy="1052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67" y="4674001"/>
            <a:ext cx="1320819" cy="1109973"/>
          </a:xfrm>
          <a:prstGeom prst="rect">
            <a:avLst/>
          </a:prstGeom>
        </p:spPr>
      </p:pic>
      <p:pic>
        <p:nvPicPr>
          <p:cNvPr id="15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1991" y="1398331"/>
            <a:ext cx="960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Chú gà trống đứng ở vị trí thứ 3 từ trái sang phải, 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29362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b8/86/01/b8860116871f71052f9d76fd5deb3c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0810" y="21572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31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450" y="2530437"/>
            <a:ext cx="8377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9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40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3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168" y="3936039"/>
            <a:ext cx="8377517" cy="1325563"/>
          </a:xfrm>
        </p:spPr>
        <p:txBody>
          <a:bodyPr>
            <a:noAutofit/>
          </a:bodyPr>
          <a:lstStyle/>
          <a:p>
            <a:pPr algn="ctr"/>
            <a:endParaRPr lang="en-US" sz="48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973BC9-C17A-6898-7CD4-E1BBDA60A38F}"/>
              </a:ext>
            </a:extLst>
          </p:cNvPr>
          <p:cNvSpPr txBox="1">
            <a:spLocks/>
          </p:cNvSpPr>
          <p:nvPr/>
        </p:nvSpPr>
        <p:spPr>
          <a:xfrm>
            <a:off x="2442017" y="2612078"/>
            <a:ext cx="59973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3007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d4/70/4b/d4704baf5289cc7d8aff57f3f2354a9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12373"/>
          <a:stretch/>
        </p:blipFill>
        <p:spPr bwMode="auto">
          <a:xfrm>
            <a:off x="0" y="-1"/>
            <a:ext cx="12074764" cy="6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9232" y="152768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2616" y="1501561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5144804" y="1527019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696992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8447117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4F4D0E-C182-C48F-CB15-5C18AB416987}"/>
              </a:ext>
            </a:extLst>
          </p:cNvPr>
          <p:cNvSpPr txBox="1"/>
          <p:nvPr/>
        </p:nvSpPr>
        <p:spPr>
          <a:xfrm>
            <a:off x="2875675" y="830400"/>
            <a:ext cx="7994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STT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8" y="1338938"/>
            <a:ext cx="2125917" cy="3278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2" y="1338937"/>
            <a:ext cx="2125917" cy="3278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47" y="1338937"/>
            <a:ext cx="2125917" cy="3278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6467" y="3853542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6327" y="3853540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7606" y="3853539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3" name="Picture 6" descr="Củ Cà Rốt Hoạ Rau Món - Miễn Phí vector hình ảnh trên Pixabay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89" y="1505647"/>
            <a:ext cx="1472679" cy="29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589647" y="2142310"/>
            <a:ext cx="1114673" cy="17112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00B050"/>
                </a:solidFill>
                <a:latin typeface=".VnArial" panose="020B7200000000000000" pitchFamily="34" charset="0"/>
              </a:rPr>
              <a:t>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77" y="1358536"/>
            <a:ext cx="2125917" cy="32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89" y="7937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78" y="620483"/>
            <a:ext cx="2125917" cy="3278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64" y="787192"/>
            <a:ext cx="2125917" cy="3278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78" y="737272"/>
            <a:ext cx="2125917" cy="3278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7890" y="3853542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7750" y="385354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0988" y="3877013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22212" y="385353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828800" y="107762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91975" y="-648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ủ Cà Rốt Hoạ Rau Món - Miễn Phí vector hình ảnh trên Pixabay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90" y="855455"/>
            <a:ext cx="1472679" cy="29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658464" y="646601"/>
            <a:ext cx="2150300" cy="580798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569" y="859996"/>
            <a:ext cx="2125917" cy="32787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999705" y="389926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310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2" grpId="1"/>
      <p:bldP spid="12" grpId="2"/>
      <p:bldP spid="13" grpId="0"/>
      <p:bldP spid="2" grpId="0" animBg="1"/>
      <p:bldP spid="14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09" y="161151"/>
            <a:ext cx="2125917" cy="3278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09" y="373293"/>
            <a:ext cx="2125917" cy="3278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56" y="161151"/>
            <a:ext cx="2125917" cy="32787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46422" y="3787007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28962" y="372210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5066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71057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9143318" y="-64688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Củ Cà Rốt Hoạ Rau Món - Miễn Phí vector hình ảnh trên Pixabay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73" y="365125"/>
            <a:ext cx="1472679" cy="29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5368014" y="160020"/>
            <a:ext cx="2578784" cy="66609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140" y="423722"/>
            <a:ext cx="2125917" cy="327877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87148" y="3722104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278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564x/ef/6c/9d/ef6c9d40bd087c5175e81f63d606d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6" y="0"/>
            <a:ext cx="12209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05536" y="3272246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64" y="1665512"/>
            <a:ext cx="1353280" cy="16328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94" y="1758406"/>
            <a:ext cx="1531001" cy="16497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47" y="1600197"/>
            <a:ext cx="1461543" cy="17634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84" y="1554597"/>
            <a:ext cx="1461543" cy="176348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731898" y="3298371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7426" y="3272246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42514" y="3309898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496361" y="774214"/>
            <a:ext cx="2469647" cy="7511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309031" y="1525326"/>
            <a:ext cx="2200328" cy="323598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61" y="1665512"/>
            <a:ext cx="1461543" cy="17634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266791" y="3318085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1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4" grpId="1"/>
      <p:bldP spid="25" grpId="0"/>
      <p:bldP spid="26" grpId="0"/>
      <p:bldP spid="15" grpId="0" animBg="1"/>
      <p:bldP spid="2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564x/ef/6c/9d/ef6c9d40bd087c5175e81f63d606d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3" y="17148"/>
            <a:ext cx="12209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84075" y="3429000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76" y="1665512"/>
            <a:ext cx="1461543" cy="1763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32" y="1796141"/>
            <a:ext cx="1515293" cy="16328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87" y="1682661"/>
            <a:ext cx="1461543" cy="17634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28" y="1765402"/>
            <a:ext cx="1461543" cy="176348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902348" y="3429000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10361" y="3429000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39455" y="3423236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8065160" y="1105450"/>
            <a:ext cx="2722629" cy="5600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633770" y="1669635"/>
            <a:ext cx="2272937" cy="33310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31" y="1730826"/>
            <a:ext cx="1461543" cy="17634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52291" y="3429000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  <p:bldP spid="26" grpId="0"/>
      <p:bldP spid="26" grpId="1"/>
      <p:bldP spid="12" grpId="0" animBg="1"/>
      <p:bldP spid="2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213</Words>
  <Application>Microsoft Office PowerPoint</Application>
  <PresentationFormat>Widescreen</PresentationFormat>
  <Paragraphs>66</Paragraphs>
  <Slides>20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.VnArial</vt:lpstr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lượng nhóm đối tượng không thay đổi, nhưng số thứ tự sẽ thay đổi tuỳ thuộc theo hướng đếm và vị trí của đối tượng đó trong nhóm</vt:lpstr>
      <vt:lpstr>Trò chơi củng cố:  “Bé nào thông minh”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củng cố:  “Tìm số còn thiếu”</vt:lpstr>
      <vt:lpstr>3. Kết thúc Xin cảm ơn và hẹn gặp lại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Vũ Thị Ngọc Anh CB4J2 - HN161</cp:lastModifiedBy>
  <cp:revision>64</cp:revision>
  <dcterms:created xsi:type="dcterms:W3CDTF">2023-10-21T09:00:28Z</dcterms:created>
  <dcterms:modified xsi:type="dcterms:W3CDTF">2024-04-19T14:45:44Z</dcterms:modified>
</cp:coreProperties>
</file>