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66" r:id="rId10"/>
    <p:sldId id="284" r:id="rId11"/>
    <p:sldId id="270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6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0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7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2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4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6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9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9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8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9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6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3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8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8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4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3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2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9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6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84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5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6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9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12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7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1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0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48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5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8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2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7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7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65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8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7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19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4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7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8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8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8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2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80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54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0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6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8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0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0B7B-FC89-4981-A937-066B858C1E6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94" r:id="rId3"/>
    <p:sldLayoutId id="2147483684" r:id="rId4"/>
    <p:sldLayoutId id="2147483677" r:id="rId5"/>
    <p:sldLayoutId id="2147483676" r:id="rId6"/>
    <p:sldLayoutId id="2147483675" r:id="rId7"/>
    <p:sldLayoutId id="2147483674" r:id="rId8"/>
    <p:sldLayoutId id="2147483650" r:id="rId9"/>
    <p:sldLayoutId id="2147483727" r:id="rId10"/>
    <p:sldLayoutId id="2147483726" r:id="rId11"/>
    <p:sldLayoutId id="2147483725" r:id="rId12"/>
    <p:sldLayoutId id="2147483724" r:id="rId13"/>
    <p:sldLayoutId id="2147483723" r:id="rId14"/>
    <p:sldLayoutId id="2147483722" r:id="rId15"/>
    <p:sldLayoutId id="2147483721" r:id="rId16"/>
    <p:sldLayoutId id="2147483720" r:id="rId17"/>
    <p:sldLayoutId id="2147483719" r:id="rId18"/>
    <p:sldLayoutId id="2147483718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707" r:id="rId30"/>
    <p:sldLayoutId id="2147483706" r:id="rId31"/>
    <p:sldLayoutId id="2147483705" r:id="rId32"/>
    <p:sldLayoutId id="2147483703" r:id="rId33"/>
    <p:sldLayoutId id="2147483702" r:id="rId34"/>
    <p:sldLayoutId id="2147483701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5" r:id="rId41"/>
    <p:sldLayoutId id="2147483693" r:id="rId42"/>
    <p:sldLayoutId id="2147483692" r:id="rId43"/>
    <p:sldLayoutId id="2147483691" r:id="rId44"/>
    <p:sldLayoutId id="2147483690" r:id="rId45"/>
    <p:sldLayoutId id="2147483689" r:id="rId46"/>
    <p:sldLayoutId id="2147483688" r:id="rId47"/>
    <p:sldLayoutId id="2147483687" r:id="rId48"/>
    <p:sldLayoutId id="2147483686" r:id="rId49"/>
    <p:sldLayoutId id="2147483685" r:id="rId50"/>
    <p:sldLayoutId id="2147483683" r:id="rId51"/>
    <p:sldLayoutId id="2147483682" r:id="rId52"/>
    <p:sldLayoutId id="2147483681" r:id="rId53"/>
    <p:sldLayoutId id="2147483680" r:id="rId54"/>
    <p:sldLayoutId id="2147483679" r:id="rId55"/>
    <p:sldLayoutId id="2147483678" r:id="rId56"/>
    <p:sldLayoutId id="2147483673" r:id="rId57"/>
    <p:sldLayoutId id="2147483672" r:id="rId58"/>
    <p:sldLayoutId id="2147483671" r:id="rId59"/>
    <p:sldLayoutId id="2147483670" r:id="rId60"/>
    <p:sldLayoutId id="2147483669" r:id="rId61"/>
    <p:sldLayoutId id="2147483668" r:id="rId62"/>
    <p:sldLayoutId id="2147483667" r:id="rId63"/>
    <p:sldLayoutId id="2147483666" r:id="rId64"/>
    <p:sldLayoutId id="2147483665" r:id="rId65"/>
    <p:sldLayoutId id="2147483664" r:id="rId66"/>
    <p:sldLayoutId id="2147483663" r:id="rId67"/>
    <p:sldLayoutId id="2147483662" r:id="rId68"/>
    <p:sldLayoutId id="2147483661" r:id="rId69"/>
    <p:sldLayoutId id="2147483660" r:id="rId70"/>
    <p:sldLayoutId id="2147483651" r:id="rId71"/>
    <p:sldLayoutId id="2147483652" r:id="rId72"/>
    <p:sldLayoutId id="2147483653" r:id="rId73"/>
    <p:sldLayoutId id="2147483654" r:id="rId74"/>
    <p:sldLayoutId id="2147483655" r:id="rId75"/>
    <p:sldLayoutId id="2147483656" r:id="rId76"/>
    <p:sldLayoutId id="2147483657" r:id="rId77"/>
    <p:sldLayoutId id="2147483658" r:id="rId78"/>
    <p:sldLayoutId id="2147483659" r:id="rId7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2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6.jpg"/><Relationship Id="rId4" Type="http://schemas.openxmlformats.org/officeDocument/2006/relationships/image" Target="../media/image1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4198" y="297792"/>
            <a:ext cx="788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  <a:endParaRPr lang="en-US" sz="2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1D6F2B-6269-417C-986E-3034185E4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9" y="1128789"/>
            <a:ext cx="1398877" cy="1488921"/>
          </a:xfrm>
          <a:prstGeom prst="rect">
            <a:avLst/>
          </a:prstGeom>
        </p:spPr>
      </p:pic>
      <p:pic>
        <p:nvPicPr>
          <p:cNvPr id="4" name="sl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461" y="5993675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9218" y="2497969"/>
            <a:ext cx="7027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NÓI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7746" y="3298485"/>
            <a:ext cx="2518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 ĐỎ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3567" y="4006772"/>
            <a:ext cx="311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555" y="5727948"/>
            <a:ext cx="367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un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9741" y="5854738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9332" y="5138402"/>
            <a:ext cx="4330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ĐÀM THỊ MINH HÒA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6854" y="4548856"/>
            <a:ext cx="216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56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53" y="3274142"/>
            <a:ext cx="6292645" cy="3583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6" y="811157"/>
            <a:ext cx="1549765" cy="1529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6" y="614755"/>
            <a:ext cx="2118256" cy="156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2" y="578657"/>
            <a:ext cx="2015612" cy="201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44" y="614755"/>
            <a:ext cx="2348923" cy="1761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23" y="723674"/>
            <a:ext cx="1616675" cy="16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68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7268 L 0.21875 0.54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1 0.01435 L 0.00066 0.32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03634 L -0.23451 0.51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3223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993900"/>
            <a:ext cx="11582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Chúc các con chăm ngoan,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học giỏi.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Tạm biệt các con!</a:t>
            </a:r>
            <a:endParaRPr lang="en-US" sz="54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1-1gthi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197259" cy="67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1-2g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36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-on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197259" cy="68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049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a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56"/>
            <a:ext cx="12191999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oạn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9" y="0"/>
            <a:ext cx="12182001" cy="6880921"/>
          </a:xfrm>
        </p:spPr>
      </p:pic>
    </p:spTree>
    <p:extLst>
      <p:ext uri="{BB962C8B-B14F-4D97-AF65-F5344CB8AC3E}">
        <p14:creationId xmlns:p14="http://schemas.microsoft.com/office/powerpoint/2010/main" val="104098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82" y="145025"/>
            <a:ext cx="3005752" cy="30057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72" y="656149"/>
            <a:ext cx="2152650" cy="2124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37" y="145025"/>
            <a:ext cx="4124990" cy="3093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16" y="3348473"/>
            <a:ext cx="3853175" cy="2852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63" y="3324505"/>
            <a:ext cx="2881849" cy="28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6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36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64" y="534416"/>
            <a:ext cx="2085667" cy="1660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4" y="702089"/>
            <a:ext cx="1649435" cy="1627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94" y="534416"/>
            <a:ext cx="2765370" cy="2074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69" y="599242"/>
            <a:ext cx="2337620" cy="1730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98" y="534416"/>
            <a:ext cx="1863680" cy="1860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79" y="3831045"/>
            <a:ext cx="5112773" cy="28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649672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57</Words>
  <Application>Microsoft Office PowerPoint</Application>
  <PresentationFormat>Widescreen</PresentationFormat>
  <Paragraphs>11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B3</cp:lastModifiedBy>
  <cp:revision>64</cp:revision>
  <dcterms:created xsi:type="dcterms:W3CDTF">2021-02-20T08:22:41Z</dcterms:created>
  <dcterms:modified xsi:type="dcterms:W3CDTF">2024-09-10T04:34:04Z</dcterms:modified>
</cp:coreProperties>
</file>